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4" r:id="rId14"/>
    <p:sldId id="266" r:id="rId15"/>
    <p:sldId id="268" r:id="rId16"/>
    <p:sldId id="26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e Thornton-Allen" userId="4f5c20bc-fb64-466e-aefb-0d2ad34a3fc0" providerId="ADAL" clId="{721476A4-5C7E-4982-84D1-A5E4FCCFA490}"/>
    <pc:docChg chg="custSel modSld">
      <pc:chgData name="Louise Thornton-Allen" userId="4f5c20bc-fb64-466e-aefb-0d2ad34a3fc0" providerId="ADAL" clId="{721476A4-5C7E-4982-84D1-A5E4FCCFA490}" dt="2026-06-16T09:18:13.628" v="77" actId="6549"/>
      <pc:docMkLst>
        <pc:docMk/>
      </pc:docMkLst>
      <pc:sldChg chg="modSp mod">
        <pc:chgData name="Louise Thornton-Allen" userId="4f5c20bc-fb64-466e-aefb-0d2ad34a3fc0" providerId="ADAL" clId="{721476A4-5C7E-4982-84D1-A5E4FCCFA490}" dt="2026-06-16T08:10:06.185" v="4" actId="20577"/>
        <pc:sldMkLst>
          <pc:docMk/>
          <pc:sldMk cId="4124740117" sldId="256"/>
        </pc:sldMkLst>
        <pc:spChg chg="mod">
          <ac:chgData name="Louise Thornton-Allen" userId="4f5c20bc-fb64-466e-aefb-0d2ad34a3fc0" providerId="ADAL" clId="{721476A4-5C7E-4982-84D1-A5E4FCCFA490}" dt="2026-06-16T08:10:06.185" v="4" actId="20577"/>
          <ac:spMkLst>
            <pc:docMk/>
            <pc:sldMk cId="4124740117" sldId="256"/>
            <ac:spMk id="2" creationId="{BBF4C742-4A38-44CE-8AE4-D293CE2DA4B1}"/>
          </ac:spMkLst>
        </pc:spChg>
      </pc:sldChg>
      <pc:sldChg chg="modSp mod">
        <pc:chgData name="Louise Thornton-Allen" userId="4f5c20bc-fb64-466e-aefb-0d2ad34a3fc0" providerId="ADAL" clId="{721476A4-5C7E-4982-84D1-A5E4FCCFA490}" dt="2026-06-16T09:18:13.628" v="77" actId="6549"/>
        <pc:sldMkLst>
          <pc:docMk/>
          <pc:sldMk cId="3028167131" sldId="264"/>
        </pc:sldMkLst>
        <pc:spChg chg="mod">
          <ac:chgData name="Louise Thornton-Allen" userId="4f5c20bc-fb64-466e-aefb-0d2ad34a3fc0" providerId="ADAL" clId="{721476A4-5C7E-4982-84D1-A5E4FCCFA490}" dt="2026-06-16T09:18:13.628" v="77" actId="6549"/>
          <ac:spMkLst>
            <pc:docMk/>
            <pc:sldMk cId="3028167131" sldId="264"/>
            <ac:spMk id="3" creationId="{278351F6-9D1B-47EE-8198-65E8A573CDBF}"/>
          </ac:spMkLst>
        </pc:spChg>
      </pc:sldChg>
      <pc:sldChg chg="modSp mod">
        <pc:chgData name="Louise Thornton-Allen" userId="4f5c20bc-fb64-466e-aefb-0d2ad34a3fc0" providerId="ADAL" clId="{721476A4-5C7E-4982-84D1-A5E4FCCFA490}" dt="2026-06-16T08:14:10.615" v="59" actId="20577"/>
        <pc:sldMkLst>
          <pc:docMk/>
          <pc:sldMk cId="892317331" sldId="266"/>
        </pc:sldMkLst>
        <pc:spChg chg="mod">
          <ac:chgData name="Louise Thornton-Allen" userId="4f5c20bc-fb64-466e-aefb-0d2ad34a3fc0" providerId="ADAL" clId="{721476A4-5C7E-4982-84D1-A5E4FCCFA490}" dt="2026-06-16T08:14:10.615" v="59" actId="20577"/>
          <ac:spMkLst>
            <pc:docMk/>
            <pc:sldMk cId="892317331" sldId="266"/>
            <ac:spMk id="3" creationId="{E0F162F0-D0BE-42CA-8379-EFB4E602E64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4C742-4A38-44CE-8AE4-D293CE2DA4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Year 5 Residential 2027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785212-6A55-49C4-A4B1-0B2BF83C8E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/>
              <a:t>Grittleton House</a:t>
            </a:r>
          </a:p>
        </p:txBody>
      </p:sp>
    </p:spTree>
    <p:extLst>
      <p:ext uri="{BB962C8B-B14F-4D97-AF65-F5344CB8AC3E}">
        <p14:creationId xmlns:p14="http://schemas.microsoft.com/office/powerpoint/2010/main" val="4124740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1BD7A-3948-438E-B38E-0DB42F45C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Grittleton House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D24094B-6A7E-4CB4-90CD-B0D2BEC6E8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8479" y="1610687"/>
            <a:ext cx="8359804" cy="463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435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9A68C-D3BE-4859-AB4A-E13309096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Where are we going?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B3F59-DF7A-423D-B9E0-EBB6F79912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Grittleton Adventures are situated at Grittleton House in the beautiful Wiltshire village of Grittleton on the edge of the Cotswolds. </a:t>
            </a:r>
          </a:p>
          <a:p>
            <a:r>
              <a:rPr lang="en-GB" dirty="0"/>
              <a:t>They are a family run business with over 70 years’ experience providing residential trips for schools providing a full and varied range of instructor led activities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65E803-1177-4856-9D48-57F19FD4C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9820" y="3705095"/>
            <a:ext cx="3554529" cy="295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23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B34C4-11A2-4561-9DD7-EB19360B6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What will we do?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DD18F4D-9004-49B5-8BE9-71F59A767F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6224" y="1828800"/>
            <a:ext cx="8829111" cy="449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81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6CF90-CAB3-4B14-BA70-9E48DEFF2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00418"/>
          </a:xfrm>
        </p:spPr>
        <p:txBody>
          <a:bodyPr/>
          <a:lstStyle/>
          <a:p>
            <a:pPr algn="ctr"/>
            <a:r>
              <a:rPr lang="en-GB" u="sng" dirty="0"/>
              <a:t>Example activity plan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CFC4FD3-119A-4AB6-8607-345ABED8BE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88B93E-C9BB-469B-A435-A52507ABD3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284" y="1265849"/>
            <a:ext cx="9311779" cy="559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872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17AEC-AFFB-402B-AD81-076D9AC86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50752"/>
          </a:xfrm>
        </p:spPr>
        <p:txBody>
          <a:bodyPr/>
          <a:lstStyle/>
          <a:p>
            <a:pPr algn="ctr"/>
            <a:r>
              <a:rPr lang="en-GB" u="sng" dirty="0"/>
              <a:t>Accommodation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257560D-14CA-44B7-9EE7-B632F4A3A0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3400" y="1379902"/>
            <a:ext cx="5246500" cy="41148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8B5BB0-4D02-4677-A63A-B9CC87750D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66" y="1736521"/>
            <a:ext cx="3882635" cy="313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347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0BC53-E2E2-487C-8214-CB998A184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58473"/>
          </a:xfrm>
        </p:spPr>
        <p:txBody>
          <a:bodyPr/>
          <a:lstStyle/>
          <a:p>
            <a:pPr algn="ctr"/>
            <a:r>
              <a:rPr lang="en-GB" u="sng" dirty="0"/>
              <a:t>Meals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6373A28-1234-4242-803F-8A67FC1F08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863" y="2097248"/>
            <a:ext cx="8596312" cy="333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35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F1D5E-9C0B-4359-8957-BC71FD710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24917"/>
          </a:xfrm>
        </p:spPr>
        <p:txBody>
          <a:bodyPr/>
          <a:lstStyle/>
          <a:p>
            <a:pPr algn="ctr"/>
            <a:r>
              <a:rPr lang="en-GB" u="sng" dirty="0"/>
              <a:t>Sample Menu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539347F-D428-4929-B9F6-D93AFBB8A1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0177" y="1787525"/>
            <a:ext cx="7471683" cy="425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765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3EF16-41B3-46BE-B6FB-492F2C043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Health and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A9674-EAEC-42A1-A149-EE10B93E6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Risk Assessments in place for all activities</a:t>
            </a:r>
          </a:p>
          <a:p>
            <a:r>
              <a:rPr lang="en-GB" dirty="0"/>
              <a:t>Duty Manager on site throughout the day and 24 hour on call access</a:t>
            </a:r>
          </a:p>
          <a:p>
            <a:r>
              <a:rPr lang="en-GB" dirty="0"/>
              <a:t>Trained instructors for all activities</a:t>
            </a:r>
          </a:p>
          <a:p>
            <a:r>
              <a:rPr lang="en-GB" dirty="0"/>
              <a:t>Fire procedures and drills</a:t>
            </a:r>
          </a:p>
          <a:p>
            <a:r>
              <a:rPr lang="en-GB" dirty="0"/>
              <a:t>First Aiders onsite</a:t>
            </a:r>
          </a:p>
          <a:p>
            <a:r>
              <a:rPr lang="en-GB" dirty="0"/>
              <a:t>Accommodation buildings locked with key code locks</a:t>
            </a:r>
          </a:p>
          <a:p>
            <a:r>
              <a:rPr lang="en-GB" dirty="0"/>
              <a:t>St Nics trained staff with all groups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985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011F9-2D69-4174-9E5E-68A8581EF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Key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351F6-9D1B-47EE-8198-65E8A573C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Leaving on Wednesday 21</a:t>
            </a:r>
            <a:r>
              <a:rPr lang="en-GB" baseline="30000" dirty="0"/>
              <a:t>st</a:t>
            </a:r>
            <a:r>
              <a:rPr lang="en-GB" dirty="0"/>
              <a:t> April</a:t>
            </a:r>
          </a:p>
          <a:p>
            <a:r>
              <a:rPr lang="en-GB" dirty="0"/>
              <a:t>Returning on Friday 23</a:t>
            </a:r>
            <a:r>
              <a:rPr lang="en-GB" baseline="30000" dirty="0"/>
              <a:t>rd</a:t>
            </a:r>
            <a:r>
              <a:rPr lang="en-GB" dirty="0"/>
              <a:t> April</a:t>
            </a:r>
          </a:p>
          <a:p>
            <a:r>
              <a:rPr lang="en-GB" dirty="0"/>
              <a:t>We will be taking adults from school</a:t>
            </a:r>
          </a:p>
          <a:p>
            <a:r>
              <a:rPr lang="en-GB" dirty="0"/>
              <a:t>The activities will all be led by instructors</a:t>
            </a:r>
          </a:p>
          <a:p>
            <a:r>
              <a:rPr lang="en-GB" dirty="0"/>
              <a:t>Full itinerary will be available closer to the time</a:t>
            </a:r>
          </a:p>
          <a:p>
            <a:r>
              <a:rPr lang="en-GB" dirty="0"/>
              <a:t>Kit list will be provided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167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52925-7171-4BE5-B83A-BFD5C1754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Costs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162F0-D0BE-42CA-8379-EFB4E602E6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670" y="1325462"/>
            <a:ext cx="11123802" cy="5285064"/>
          </a:xfrm>
        </p:spPr>
        <p:txBody>
          <a:bodyPr>
            <a:normAutofit/>
          </a:bodyPr>
          <a:lstStyle/>
          <a:p>
            <a:r>
              <a:rPr lang="en-GB" dirty="0"/>
              <a:t>The total cost for the trip will be approximately £285</a:t>
            </a:r>
          </a:p>
          <a:p>
            <a:r>
              <a:rPr lang="en-GB" dirty="0"/>
              <a:t>We now need to reserve places for the trip and would ask that you pay a non-refundable deposit of £45 on ParentPay by 10th July 2026, </a:t>
            </a:r>
          </a:p>
          <a:p>
            <a:r>
              <a:rPr lang="en-GB" dirty="0"/>
              <a:t>Below is the expected payment schedule:</a:t>
            </a:r>
          </a:p>
          <a:p>
            <a:r>
              <a:rPr lang="en-GB" dirty="0"/>
              <a:t>10/07/2026 £45 Non refundable</a:t>
            </a:r>
          </a:p>
          <a:p>
            <a:r>
              <a:rPr lang="en-GB" dirty="0"/>
              <a:t>30/09/2026 £40 Non refundable</a:t>
            </a:r>
          </a:p>
          <a:p>
            <a:r>
              <a:rPr lang="en-GB" dirty="0"/>
              <a:t>31/10/2026 £40</a:t>
            </a:r>
          </a:p>
          <a:p>
            <a:r>
              <a:rPr lang="en-GB" dirty="0"/>
              <a:t>30/11/2026 £40</a:t>
            </a:r>
          </a:p>
          <a:p>
            <a:r>
              <a:rPr lang="en-GB" dirty="0"/>
              <a:t>31/12/2026 £40</a:t>
            </a:r>
          </a:p>
          <a:p>
            <a:r>
              <a:rPr lang="en-GB" dirty="0"/>
              <a:t>31/01/2027 £40</a:t>
            </a:r>
          </a:p>
          <a:p>
            <a:r>
              <a:rPr lang="en-GB" dirty="0"/>
              <a:t>28/02/2027 £40 *To be confirmed and adjusted with final cost</a:t>
            </a:r>
          </a:p>
          <a:p>
            <a:endParaRPr lang="en-GB" dirty="0"/>
          </a:p>
          <a:p>
            <a:r>
              <a:rPr lang="en-GB" dirty="0"/>
              <a:t>All payments should be made via ParentPay.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317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76A100-9D9A-439D-9078-B0F608D97A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1147763"/>
            <a:ext cx="10148319" cy="404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368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66DA4-D4CE-499E-A1C7-E29E1604B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6A4D1-C9B4-4E38-AE1E-46F8D88554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Deposit letter will be sent out tomorrow to all parents</a:t>
            </a:r>
          </a:p>
          <a:p>
            <a:r>
              <a:rPr lang="en-GB" dirty="0"/>
              <a:t>Payment details will be added to ParentPay</a:t>
            </a:r>
          </a:p>
          <a:p>
            <a:r>
              <a:rPr lang="en-GB" dirty="0"/>
              <a:t>Next year further information will be sent to parents</a:t>
            </a:r>
          </a:p>
          <a:p>
            <a:r>
              <a:rPr lang="en-GB" dirty="0"/>
              <a:t>If there are any questions or queries then please come and see me or email me at:</a:t>
            </a:r>
          </a:p>
          <a:p>
            <a:pPr marL="0" indent="0">
              <a:buNone/>
            </a:pPr>
            <a:r>
              <a:rPr lang="en-GB" dirty="0"/>
              <a:t>                              lthorntonallen@stnics.w-berks.sch.uk</a:t>
            </a:r>
          </a:p>
        </p:txBody>
      </p:sp>
    </p:spTree>
    <p:extLst>
      <p:ext uri="{BB962C8B-B14F-4D97-AF65-F5344CB8AC3E}">
        <p14:creationId xmlns:p14="http://schemas.microsoft.com/office/powerpoint/2010/main" val="320055622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65DC4191BE9DF498FA858D1AB70B952" ma:contentTypeVersion="10" ma:contentTypeDescription="Create a new document." ma:contentTypeScope="" ma:versionID="f5583291035260b1ca7ca6e1a6a31782">
  <xsd:schema xmlns:xsd="http://www.w3.org/2001/XMLSchema" xmlns:xs="http://www.w3.org/2001/XMLSchema" xmlns:p="http://schemas.microsoft.com/office/2006/metadata/properties" xmlns:ns2="64b990c9-ac3a-4bb4-9d88-1cc9bed82075" xmlns:ns3="6cf3e402-f2e5-4ead-9c83-7fe005effb12" targetNamespace="http://schemas.microsoft.com/office/2006/metadata/properties" ma:root="true" ma:fieldsID="bd7d4133db2e9c1a59a4b16adf1ae19e" ns2:_="" ns3:_="">
    <xsd:import namespace="64b990c9-ac3a-4bb4-9d88-1cc9bed82075"/>
    <xsd:import namespace="6cf3e402-f2e5-4ead-9c83-7fe005effb1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b990c9-ac3a-4bb4-9d88-1cc9bed820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f25ced0c-44ce-4fed-8387-52d5210689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f3e402-f2e5-4ead-9c83-7fe005effb1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c938587c-20a8-4e2b-9b9b-52007d8f49ae}" ma:internalName="TaxCatchAll" ma:showField="CatchAllData" ma:web="6cf3e402-f2e5-4ead-9c83-7fe005effb1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cf3e402-f2e5-4ead-9c83-7fe005effb12" xsi:nil="true"/>
    <lcf76f155ced4ddcb4097134ff3c332f xmlns="64b990c9-ac3a-4bb4-9d88-1cc9bed8207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4A5B834-FAE5-4848-A9F3-D153FDFD31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278C8E8-FA68-413F-AC23-F7F52414C9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4b990c9-ac3a-4bb4-9d88-1cc9bed82075"/>
    <ds:schemaRef ds:uri="6cf3e402-f2e5-4ead-9c83-7fe005effb1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BF1F049-13A7-4B3B-B4A6-0BFA59B6DE41}">
  <ds:schemaRefs>
    <ds:schemaRef ds:uri="http://schemas.microsoft.com/office/2006/metadata/properties"/>
    <ds:schemaRef ds:uri="http://schemas.microsoft.com/office/infopath/2007/PartnerControls"/>
    <ds:schemaRef ds:uri="6cf3e402-f2e5-4ead-9c83-7fe005effb12"/>
    <ds:schemaRef ds:uri="64b990c9-ac3a-4bb4-9d88-1cc9bed8207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268</TotalTime>
  <Words>308</Words>
  <Application>Microsoft Office PowerPoint</Application>
  <PresentationFormat>Widescreen</PresentationFormat>
  <Paragraphs>45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Trebuchet MS</vt:lpstr>
      <vt:lpstr>Wingdings 3</vt:lpstr>
      <vt:lpstr>Facet</vt:lpstr>
      <vt:lpstr>Year 5 Residential 2027</vt:lpstr>
      <vt:lpstr>Grittleton House</vt:lpstr>
      <vt:lpstr>Where are we going?</vt:lpstr>
      <vt:lpstr>What will we do?</vt:lpstr>
      <vt:lpstr>Example activity plan</vt:lpstr>
      <vt:lpstr>Accommodation</vt:lpstr>
      <vt:lpstr>Meals</vt:lpstr>
      <vt:lpstr>Sample Menu</vt:lpstr>
      <vt:lpstr>Health and Safety</vt:lpstr>
      <vt:lpstr>Key Information</vt:lpstr>
      <vt:lpstr>Costs</vt:lpstr>
      <vt:lpstr>PowerPoint Presentation</vt:lpstr>
      <vt:lpstr>Next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Residential</dc:title>
  <dc:creator>Nicola Bailey</dc:creator>
  <cp:lastModifiedBy>Louise Thornton-Allen</cp:lastModifiedBy>
  <cp:revision>14</cp:revision>
  <dcterms:created xsi:type="dcterms:W3CDTF">2023-08-15T08:49:02Z</dcterms:created>
  <dcterms:modified xsi:type="dcterms:W3CDTF">2026-06-16T09:20:11Z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0x010100365DC4191BE9DF498FA858D1AB70B952</vt:lpwstr>
  </property>
  <property fmtid="{D5CDD505-2E9C-101B-9397-08002B2CF9AE}" pid="3" name="Order">
    <vt:r8>2610000</vt:r8>
  </property>
</Properties>
</file>