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11" r:id="rId1"/>
  </p:sldMasterIdLst>
  <p:sldIdLst>
    <p:sldId id="256" r:id="rId2"/>
    <p:sldId id="257" r:id="rId3"/>
    <p:sldId id="268" r:id="rId4"/>
    <p:sldId id="258" r:id="rId5"/>
    <p:sldId id="267" r:id="rId6"/>
    <p:sldId id="259" r:id="rId7"/>
    <p:sldId id="271" r:id="rId8"/>
    <p:sldId id="269" r:id="rId9"/>
    <p:sldId id="270" r:id="rId10"/>
    <p:sldId id="260" r:id="rId11"/>
    <p:sldId id="261" r:id="rId12"/>
    <p:sldId id="262" r:id="rId13"/>
    <p:sldId id="263" r:id="rId14"/>
    <p:sldId id="264" r:id="rId15"/>
    <p:sldId id="265" r:id="rId16"/>
    <p:sldId id="266" r:id="rId1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25" autoAdjust="0"/>
    <p:restoredTop sz="94660"/>
  </p:normalViewPr>
  <p:slideViewPr>
    <p:cSldViewPr snapToGrid="0">
      <p:cViewPr varScale="1">
        <p:scale>
          <a:sx n="105" d="100"/>
          <a:sy n="105" d="100"/>
        </p:scale>
        <p:origin x="120" y="20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85000"/>
                  <a:lumOff val="1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  <a:lumOff val="1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865233-5EE5-4E17-A837-FF4638457419}" type="datetimeFigureOut">
              <a:rPr lang="en-GB" smtClean="0"/>
              <a:t>22/09/2025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C11266-782D-41E8-B09C-B8855CD40D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22074550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865233-5EE5-4E17-A837-FF4638457419}" type="datetimeFigureOut">
              <a:rPr lang="en-GB" smtClean="0"/>
              <a:t>22/09/2025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C11266-782D-41E8-B09C-B8855CD40D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76198054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865233-5EE5-4E17-A837-FF4638457419}" type="datetimeFigureOut">
              <a:rPr lang="en-GB" smtClean="0"/>
              <a:t>22/09/2025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C11266-782D-41E8-B09C-B8855CD40D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12611492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865233-5EE5-4E17-A837-FF4638457419}" type="datetimeFigureOut">
              <a:rPr lang="en-GB" smtClean="0"/>
              <a:t>22/09/2025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C11266-782D-41E8-B09C-B8855CD40D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58618449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865233-5EE5-4E17-A837-FF4638457419}" type="datetimeFigureOut">
              <a:rPr lang="en-GB" smtClean="0"/>
              <a:t>22/09/2025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C11266-782D-41E8-B09C-B8855CD40D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71996196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865233-5EE5-4E17-A837-FF4638457419}" type="datetimeFigureOut">
              <a:rPr lang="en-GB" smtClean="0"/>
              <a:t>22/09/2025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C11266-782D-41E8-B09C-B8855CD40D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21433631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865233-5EE5-4E17-A837-FF4638457419}" type="datetimeFigureOut">
              <a:rPr lang="en-GB" smtClean="0"/>
              <a:t>22/09/2025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C11266-782D-41E8-B09C-B8855CD40D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08324214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865233-5EE5-4E17-A837-FF4638457419}" type="datetimeFigureOut">
              <a:rPr lang="en-GB" smtClean="0"/>
              <a:t>22/09/2025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C11266-782D-41E8-B09C-B8855CD40D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50246882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865233-5EE5-4E17-A837-FF4638457419}" type="datetimeFigureOut">
              <a:rPr lang="en-GB" smtClean="0"/>
              <a:t>22/09/2025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C11266-782D-41E8-B09C-B8855CD40D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22655288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865233-5EE5-4E17-A837-FF4638457419}" type="datetimeFigureOut">
              <a:rPr lang="en-GB" smtClean="0"/>
              <a:t>22/09/2025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C11266-782D-41E8-B09C-B8855CD40D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1651051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865233-5EE5-4E17-A837-FF4638457419}" type="datetimeFigureOut">
              <a:rPr lang="en-GB" smtClean="0"/>
              <a:t>22/09/2025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C11266-782D-41E8-B09C-B8855CD40D7D}" type="slidenum">
              <a:rPr lang="en-GB" smtClean="0"/>
              <a:t>‹#›</a:t>
            </a:fld>
            <a:endParaRPr lang="en-GB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860682626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865233-5EE5-4E17-A837-FF4638457419}" type="datetimeFigureOut">
              <a:rPr lang="en-GB" smtClean="0"/>
              <a:t>22/09/2025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C11266-782D-41E8-B09C-B8855CD40D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40556966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865233-5EE5-4E17-A837-FF4638457419}" type="datetimeFigureOut">
              <a:rPr lang="en-GB" smtClean="0"/>
              <a:t>22/09/2025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C11266-782D-41E8-B09C-B8855CD40D7D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024376163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865233-5EE5-4E17-A837-FF4638457419}" type="datetimeFigureOut">
              <a:rPr lang="en-GB" smtClean="0"/>
              <a:t>22/09/2025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C11266-782D-41E8-B09C-B8855CD40D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29948510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865233-5EE5-4E17-A837-FF4638457419}" type="datetimeFigureOut">
              <a:rPr lang="en-GB" smtClean="0"/>
              <a:t>22/09/2025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C11266-782D-41E8-B09C-B8855CD40D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25223121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865233-5EE5-4E17-A837-FF4638457419}" type="datetimeFigureOut">
              <a:rPr lang="en-GB" smtClean="0"/>
              <a:t>22/09/2025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C11266-782D-41E8-B09C-B8855CD40D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82551529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85000"/>
                  <a:lumOff val="1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  <a:lumOff val="1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F865233-5EE5-4E17-A837-FF4638457419}" type="datetimeFigureOut">
              <a:rPr lang="en-GB" smtClean="0"/>
              <a:t>22/09/2025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95C11266-782D-41E8-B09C-B8855CD40D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71565272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12" r:id="rId1"/>
    <p:sldLayoutId id="2147483713" r:id="rId2"/>
    <p:sldLayoutId id="2147483714" r:id="rId3"/>
    <p:sldLayoutId id="2147483715" r:id="rId4"/>
    <p:sldLayoutId id="2147483716" r:id="rId5"/>
    <p:sldLayoutId id="2147483717" r:id="rId6"/>
    <p:sldLayoutId id="2147483718" r:id="rId7"/>
    <p:sldLayoutId id="2147483719" r:id="rId8"/>
    <p:sldLayoutId id="2147483720" r:id="rId9"/>
    <p:sldLayoutId id="2147483721" r:id="rId10"/>
    <p:sldLayoutId id="2147483722" r:id="rId11"/>
    <p:sldLayoutId id="2147483723" r:id="rId12"/>
    <p:sldLayoutId id="2147483724" r:id="rId13"/>
    <p:sldLayoutId id="2147483725" r:id="rId14"/>
    <p:sldLayoutId id="2147483726" r:id="rId15"/>
    <p:sldLayoutId id="2147483727" r:id="rId16"/>
  </p:sldLayoutIdLst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60EC5BD-AEA7-40CA-807F-CF5C3F48BD57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Parent Information Meeting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7998188-5469-44E1-9C01-22847E365378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/>
              <a:t>Year 3 and 4</a:t>
            </a:r>
          </a:p>
        </p:txBody>
      </p:sp>
    </p:spTree>
    <p:extLst>
      <p:ext uri="{BB962C8B-B14F-4D97-AF65-F5344CB8AC3E}">
        <p14:creationId xmlns:p14="http://schemas.microsoft.com/office/powerpoint/2010/main" val="1445918371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F5D8A01-14FC-4673-BEB3-9288655C270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Our aim for every child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DCCBCA8-C56D-4BF9-9C6C-B4C0EAABA8E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Every child to achieve expected standards in reading, writing and maths</a:t>
            </a:r>
          </a:p>
          <a:p>
            <a:r>
              <a:rPr lang="en-GB" dirty="0"/>
              <a:t>Regular reading at home and school – guided reading, reading with an adult</a:t>
            </a:r>
          </a:p>
          <a:p>
            <a:r>
              <a:rPr lang="en-GB" dirty="0"/>
              <a:t>Ensure basics of writing are in place – handwriting, spelling, punctuation, understanding of a sentence</a:t>
            </a:r>
          </a:p>
          <a:p>
            <a:r>
              <a:rPr lang="en-GB" dirty="0"/>
              <a:t>Secure knowledge of number including place value, number bonds and multiplication tables</a:t>
            </a:r>
          </a:p>
        </p:txBody>
      </p:sp>
    </p:spTree>
    <p:extLst>
      <p:ext uri="{BB962C8B-B14F-4D97-AF65-F5344CB8AC3E}">
        <p14:creationId xmlns:p14="http://schemas.microsoft.com/office/powerpoint/2010/main" val="3913885992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8BAD835-49A3-4CF4-B0CB-72E5B1D8D2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What does this mean in Year 3?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80557CA-84FB-4EC0-B13F-F8E32BF9AA0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VIPERS (Vocabulary, Inference, Prediction, Explanation, Retrieval, Structure, Impact)</a:t>
            </a:r>
          </a:p>
          <a:p>
            <a:r>
              <a:rPr lang="en-GB" dirty="0"/>
              <a:t>Spelling</a:t>
            </a:r>
          </a:p>
          <a:p>
            <a:r>
              <a:rPr lang="en-GB" dirty="0"/>
              <a:t>Handwriting and presentation: joining letters; legibility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6908475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03F2CF3-D80B-4BE1-9532-9106BBE60E2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What does this mean in Year 3?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25578E-94B9-435E-BAD0-5327FF8F075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GB" dirty="0"/>
              <a:t>Correct use of determiners</a:t>
            </a:r>
          </a:p>
          <a:p>
            <a:r>
              <a:rPr lang="en-GB" dirty="0"/>
              <a:t>Secure use of noun phrases</a:t>
            </a:r>
          </a:p>
          <a:p>
            <a:r>
              <a:rPr lang="en-GB" dirty="0"/>
              <a:t>Use of co-ordinating and subordinating conjunctions</a:t>
            </a:r>
          </a:p>
          <a:p>
            <a:r>
              <a:rPr lang="en-GB" dirty="0"/>
              <a:t>Adverbs and prepositions</a:t>
            </a:r>
          </a:p>
          <a:p>
            <a:r>
              <a:rPr lang="en-GB" dirty="0"/>
              <a:t>Introduce paragraphs</a:t>
            </a:r>
          </a:p>
          <a:p>
            <a:r>
              <a:rPr lang="en-GB" dirty="0"/>
              <a:t>Present perfect form of verbs</a:t>
            </a:r>
          </a:p>
          <a:p>
            <a:r>
              <a:rPr lang="en-GB" dirty="0"/>
              <a:t>Use of nouns or pronouns for clarity and cohesion</a:t>
            </a:r>
          </a:p>
          <a:p>
            <a:r>
              <a:rPr lang="en-GB" dirty="0"/>
              <a:t>Secure use of question marks and exclamation marks</a:t>
            </a:r>
          </a:p>
          <a:p>
            <a:r>
              <a:rPr lang="en-GB" dirty="0"/>
              <a:t>Use apostrophes to separate items in a list</a:t>
            </a:r>
          </a:p>
          <a:p>
            <a:r>
              <a:rPr lang="en-GB" dirty="0"/>
              <a:t>Secure use of apostrophes for contraction and singular possession</a:t>
            </a:r>
          </a:p>
          <a:p>
            <a:r>
              <a:rPr lang="en-GB" dirty="0"/>
              <a:t>Introduction to inverted commas for direct speech</a:t>
            </a:r>
          </a:p>
        </p:txBody>
      </p:sp>
    </p:spTree>
    <p:extLst>
      <p:ext uri="{BB962C8B-B14F-4D97-AF65-F5344CB8AC3E}">
        <p14:creationId xmlns:p14="http://schemas.microsoft.com/office/powerpoint/2010/main" val="1609677572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D91137-199A-492C-8E53-187E4E6F58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What does this mean in Year 3?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5BE9A0C-FBF6-4D75-9055-ED25FC69908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GB" dirty="0"/>
              <a:t>Multiplication tables</a:t>
            </a:r>
          </a:p>
          <a:p>
            <a:r>
              <a:rPr lang="en-GB" dirty="0"/>
              <a:t>Place value</a:t>
            </a:r>
          </a:p>
          <a:p>
            <a:r>
              <a:rPr lang="en-GB" dirty="0"/>
              <a:t>Addition and subtraction</a:t>
            </a:r>
          </a:p>
          <a:p>
            <a:r>
              <a:rPr lang="en-GB" dirty="0"/>
              <a:t>Multiplication and Division</a:t>
            </a:r>
          </a:p>
          <a:p>
            <a:r>
              <a:rPr lang="en-GB" dirty="0"/>
              <a:t>Money</a:t>
            </a:r>
          </a:p>
          <a:p>
            <a:r>
              <a:rPr lang="en-GB" dirty="0"/>
              <a:t>Statistics</a:t>
            </a:r>
          </a:p>
          <a:p>
            <a:r>
              <a:rPr lang="en-GB" dirty="0"/>
              <a:t>Length and Perimeter</a:t>
            </a:r>
          </a:p>
          <a:p>
            <a:r>
              <a:rPr lang="en-GB" dirty="0"/>
              <a:t>Fractions</a:t>
            </a:r>
          </a:p>
          <a:p>
            <a:r>
              <a:rPr lang="en-GB" dirty="0"/>
              <a:t>Time</a:t>
            </a:r>
          </a:p>
          <a:p>
            <a:r>
              <a:rPr lang="en-GB" dirty="0"/>
              <a:t>Properties of Shapes</a:t>
            </a:r>
          </a:p>
          <a:p>
            <a:r>
              <a:rPr lang="en-GB" dirty="0"/>
              <a:t>Mass and Capacity</a:t>
            </a:r>
          </a:p>
        </p:txBody>
      </p:sp>
    </p:spTree>
    <p:extLst>
      <p:ext uri="{BB962C8B-B14F-4D97-AF65-F5344CB8AC3E}">
        <p14:creationId xmlns:p14="http://schemas.microsoft.com/office/powerpoint/2010/main" val="709141473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AF8364-7E53-47EC-9D29-19599EAB77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What does this mean in Year 4?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0FFC64E-FC40-48F8-8D14-D8FFF7AE912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VIPERS (Vocabulary, Inference, Prediction, Explanation, Retrieval, Summary and comparison, Structure, Impact)</a:t>
            </a:r>
          </a:p>
          <a:p>
            <a:r>
              <a:rPr lang="en-GB" dirty="0"/>
              <a:t>Spelling – Year 3/4 spelling list</a:t>
            </a:r>
          </a:p>
          <a:p>
            <a:r>
              <a:rPr lang="en-GB" dirty="0"/>
              <a:t>Handwriting and presentation</a:t>
            </a:r>
          </a:p>
        </p:txBody>
      </p:sp>
    </p:spTree>
    <p:extLst>
      <p:ext uri="{BB962C8B-B14F-4D97-AF65-F5344CB8AC3E}">
        <p14:creationId xmlns:p14="http://schemas.microsoft.com/office/powerpoint/2010/main" val="3798906715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B74832BB-4143-4D15-84AB-740DA24CC36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52417" y="442495"/>
            <a:ext cx="5487166" cy="59730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64476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735B533-EF42-4733-9A25-750CB624FC4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What does this mean in Year 4?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30F25D6-0B27-4136-956C-AFEB4E9796E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/>
              <a:t>Difference between plural and possessive s</a:t>
            </a:r>
          </a:p>
          <a:p>
            <a:r>
              <a:rPr lang="en-GB" dirty="0"/>
              <a:t>Standard verb inflections</a:t>
            </a:r>
          </a:p>
          <a:p>
            <a:r>
              <a:rPr lang="en-GB" dirty="0"/>
              <a:t>Determiners</a:t>
            </a:r>
          </a:p>
          <a:p>
            <a:r>
              <a:rPr lang="en-GB" dirty="0"/>
              <a:t>Paragraphs</a:t>
            </a:r>
          </a:p>
          <a:p>
            <a:r>
              <a:rPr lang="en-GB" dirty="0"/>
              <a:t>Nouns and pronouns for clarity and to avoid repetition</a:t>
            </a:r>
          </a:p>
          <a:p>
            <a:r>
              <a:rPr lang="en-GB" dirty="0"/>
              <a:t>Inverted commas for direct speech</a:t>
            </a:r>
          </a:p>
          <a:p>
            <a:r>
              <a:rPr lang="en-GB" dirty="0"/>
              <a:t>Commas after a reported clause</a:t>
            </a:r>
          </a:p>
          <a:p>
            <a:r>
              <a:rPr lang="en-GB" dirty="0"/>
              <a:t>Apostrophes for contraction and possession including plurals</a:t>
            </a:r>
          </a:p>
          <a:p>
            <a:r>
              <a:rPr lang="en-GB" dirty="0"/>
              <a:t>Commas after fronted adverbials</a:t>
            </a:r>
          </a:p>
        </p:txBody>
      </p:sp>
    </p:spTree>
    <p:extLst>
      <p:ext uri="{BB962C8B-B14F-4D97-AF65-F5344CB8AC3E}">
        <p14:creationId xmlns:p14="http://schemas.microsoft.com/office/powerpoint/2010/main" val="141975020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D2FC6FF-4F7A-4673-A34B-D4D4327AC8A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What does this mean in Year 4?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ACD45B4-AD26-4AC7-AFA8-FDE77AC0E65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GB" dirty="0"/>
              <a:t>Multiplication tables to 12X12 – test in June</a:t>
            </a:r>
          </a:p>
          <a:p>
            <a:r>
              <a:rPr lang="en-GB" dirty="0"/>
              <a:t>Place value</a:t>
            </a:r>
          </a:p>
          <a:p>
            <a:r>
              <a:rPr lang="en-GB" dirty="0"/>
              <a:t>Addition and subtraction </a:t>
            </a:r>
          </a:p>
          <a:p>
            <a:r>
              <a:rPr lang="en-GB" dirty="0"/>
              <a:t>Length and perimeter</a:t>
            </a:r>
          </a:p>
          <a:p>
            <a:r>
              <a:rPr lang="en-GB" dirty="0"/>
              <a:t>Multiplication and division</a:t>
            </a:r>
          </a:p>
          <a:p>
            <a:r>
              <a:rPr lang="en-GB" dirty="0"/>
              <a:t>Area</a:t>
            </a:r>
          </a:p>
          <a:p>
            <a:r>
              <a:rPr lang="en-GB" dirty="0"/>
              <a:t>Fractions</a:t>
            </a:r>
          </a:p>
          <a:p>
            <a:r>
              <a:rPr lang="en-GB" dirty="0"/>
              <a:t>Decimals</a:t>
            </a:r>
          </a:p>
          <a:p>
            <a:r>
              <a:rPr lang="en-GB" dirty="0"/>
              <a:t>Money</a:t>
            </a:r>
          </a:p>
          <a:p>
            <a:r>
              <a:rPr lang="en-GB" dirty="0"/>
              <a:t>Time</a:t>
            </a:r>
          </a:p>
          <a:p>
            <a:r>
              <a:rPr lang="en-GB" dirty="0"/>
              <a:t>Statistics</a:t>
            </a:r>
          </a:p>
          <a:p>
            <a:r>
              <a:rPr lang="en-GB" dirty="0"/>
              <a:t>Properties of shape</a:t>
            </a:r>
          </a:p>
          <a:p>
            <a:r>
              <a:rPr lang="en-GB" dirty="0"/>
              <a:t>Position and direction</a:t>
            </a:r>
          </a:p>
        </p:txBody>
      </p:sp>
    </p:spTree>
    <p:extLst>
      <p:ext uri="{BB962C8B-B14F-4D97-AF65-F5344CB8AC3E}">
        <p14:creationId xmlns:p14="http://schemas.microsoft.com/office/powerpoint/2010/main" val="7590745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59517E3-4C36-40FC-A355-932836C28D4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Working below; what can I do?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A607D0E-2720-41A2-86FB-E25E1FEBBA3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Provide your child with opportunities to practise at home</a:t>
            </a:r>
          </a:p>
          <a:p>
            <a:r>
              <a:rPr lang="en-GB" dirty="0"/>
              <a:t>Focus on basic skills – confident reading at the correct level, spelling, handwriting, letter formation, number bonds, times tables</a:t>
            </a:r>
          </a:p>
          <a:p>
            <a:r>
              <a:rPr lang="en-GB" dirty="0"/>
              <a:t>If you are still concerned, contact Mrs Blakemore via the school office to discuss potential Special Educational Needs</a:t>
            </a:r>
          </a:p>
        </p:txBody>
      </p:sp>
    </p:spTree>
    <p:extLst>
      <p:ext uri="{BB962C8B-B14F-4D97-AF65-F5344CB8AC3E}">
        <p14:creationId xmlns:p14="http://schemas.microsoft.com/office/powerpoint/2010/main" val="1034281946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D64D243-CA09-4B3C-8D34-B0879ED519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Classroom expectations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0F7D47D-EF58-4DC5-A541-81856B54AEC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All children focused when teacher is talking</a:t>
            </a:r>
          </a:p>
          <a:p>
            <a:r>
              <a:rPr lang="en-GB" dirty="0"/>
              <a:t>Use of whiteboards</a:t>
            </a:r>
          </a:p>
          <a:p>
            <a:r>
              <a:rPr lang="en-GB" dirty="0"/>
              <a:t>Cold calling</a:t>
            </a:r>
          </a:p>
          <a:p>
            <a:r>
              <a:rPr lang="en-GB" dirty="0"/>
              <a:t>Developing questioning</a:t>
            </a:r>
          </a:p>
          <a:p>
            <a:r>
              <a:rPr lang="en-GB" dirty="0"/>
              <a:t>Children explaining their understanding</a:t>
            </a:r>
          </a:p>
          <a:p>
            <a:r>
              <a:rPr lang="en-GB" dirty="0"/>
              <a:t>High expectations for behaviour</a:t>
            </a:r>
          </a:p>
        </p:txBody>
      </p:sp>
    </p:spTree>
    <p:extLst>
      <p:ext uri="{BB962C8B-B14F-4D97-AF65-F5344CB8AC3E}">
        <p14:creationId xmlns:p14="http://schemas.microsoft.com/office/powerpoint/2010/main" val="1852242182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EEE9D36-A96C-475B-AF63-5E60A260CB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Specific reading skills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0F4E083-19BB-44E0-A729-B1673AB1E7F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Opportunities to read at home</a:t>
            </a:r>
          </a:p>
          <a:p>
            <a:r>
              <a:rPr lang="en-GB" dirty="0"/>
              <a:t>Read to an adult</a:t>
            </a:r>
          </a:p>
          <a:p>
            <a:r>
              <a:rPr lang="en-GB" dirty="0"/>
              <a:t>Listen to an adult</a:t>
            </a:r>
          </a:p>
          <a:p>
            <a:r>
              <a:rPr lang="en-GB" dirty="0"/>
              <a:t>Reading of material outside of school books – newspapers, magazines, comics etc.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32662100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A41E53-AB65-42C4-8D1A-399AED9BAF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Specific writing skills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57DAF4B-A2E5-4757-97A4-4AC5A264F34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Understanding what a sentence is – talking at home; encouraging writing at home</a:t>
            </a:r>
          </a:p>
          <a:p>
            <a:r>
              <a:rPr lang="en-GB" dirty="0"/>
              <a:t>Focus on letter formation and handwriting</a:t>
            </a:r>
          </a:p>
          <a:p>
            <a:r>
              <a:rPr lang="en-GB" dirty="0"/>
              <a:t>Focus on spelling</a:t>
            </a:r>
          </a:p>
          <a:p>
            <a:r>
              <a:rPr lang="en-GB" dirty="0"/>
              <a:t>Focus on punctuation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55615785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A6FA4BD-4CE0-4A47-BF70-C154B73B64D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Specific maths skills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D5FB7E8-9629-4A29-89A8-D1BEAE30295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Number bonds – quick practice of numbers that add up to different amounts; e.g. what do I add to 8 to make 17?</a:t>
            </a:r>
          </a:p>
          <a:p>
            <a:r>
              <a:rPr lang="en-GB" dirty="0"/>
              <a:t>Secure knowledge of multiplication tables to 12X12</a:t>
            </a:r>
          </a:p>
          <a:p>
            <a:r>
              <a:rPr lang="en-GB" dirty="0"/>
              <a:t>Understanding of how the number system works – place value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67577245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792660-85CC-4A11-A0D6-82EA7076D3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Helping at home and homework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9CB2AA8-801F-4E71-B614-E0A4C913778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Lots of opportunities to read and discuss reading</a:t>
            </a:r>
          </a:p>
          <a:p>
            <a:r>
              <a:rPr lang="en-GB" dirty="0"/>
              <a:t>Provide real opportunities for writing – invitations, thank you letters etc. Handwritten rather than on phones/computers</a:t>
            </a:r>
          </a:p>
          <a:p>
            <a:r>
              <a:rPr lang="en-GB" dirty="0"/>
              <a:t>Opportunities for handwriting and spelling practice – ensure weekly homework is done</a:t>
            </a:r>
          </a:p>
          <a:p>
            <a:r>
              <a:rPr lang="en-GB" dirty="0"/>
              <a:t>Lightning Squad for those </a:t>
            </a:r>
            <a:r>
              <a:rPr lang="en-GB"/>
              <a:t>children working on it</a:t>
            </a:r>
            <a:endParaRPr lang="en-GB" dirty="0"/>
          </a:p>
          <a:p>
            <a:r>
              <a:rPr lang="en-GB" dirty="0"/>
              <a:t>Regular times tables practice at home – use of post-it notes for quick practice and multiplication games</a:t>
            </a:r>
          </a:p>
          <a:p>
            <a:r>
              <a:rPr lang="en-GB" dirty="0"/>
              <a:t>Doodle Maths for Year 4 and above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5672590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40F5BE-6EF2-404C-8A41-E9DFE71972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Communication with teachers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6F25443-BCAC-49E2-8F08-BCC79544208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Two parents’ evenings – November and July</a:t>
            </a:r>
          </a:p>
          <a:p>
            <a:r>
              <a:rPr lang="en-GB" dirty="0"/>
              <a:t>Report to parents with targets – April</a:t>
            </a:r>
          </a:p>
          <a:p>
            <a:r>
              <a:rPr lang="en-GB" dirty="0"/>
              <a:t>Opportunities for informal discussion – teachers available each day on playground</a:t>
            </a:r>
          </a:p>
          <a:p>
            <a:r>
              <a:rPr lang="en-GB" dirty="0"/>
              <a:t>Email for concerns about learning</a:t>
            </a:r>
          </a:p>
        </p:txBody>
      </p:sp>
    </p:spTree>
    <p:extLst>
      <p:ext uri="{BB962C8B-B14F-4D97-AF65-F5344CB8AC3E}">
        <p14:creationId xmlns:p14="http://schemas.microsoft.com/office/powerpoint/2010/main" val="3363750988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8C59B386-999D-4CB6-B907-9F3997C027CC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41</TotalTime>
  <Words>635</Words>
  <Application>Microsoft Office PowerPoint</Application>
  <PresentationFormat>Widescreen</PresentationFormat>
  <Paragraphs>100</Paragraphs>
  <Slides>16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0" baseType="lpstr">
      <vt:lpstr>Arial</vt:lpstr>
      <vt:lpstr>Trebuchet MS</vt:lpstr>
      <vt:lpstr>Wingdings 3</vt:lpstr>
      <vt:lpstr>Facet</vt:lpstr>
      <vt:lpstr>Parent Information Meeting</vt:lpstr>
      <vt:lpstr>Our aim for every child</vt:lpstr>
      <vt:lpstr>What does this mean in Year 3?</vt:lpstr>
      <vt:lpstr>What does this mean in Year 3?</vt:lpstr>
      <vt:lpstr>What does this mean in Year 3?</vt:lpstr>
      <vt:lpstr>What does this mean in Year 4?</vt:lpstr>
      <vt:lpstr>PowerPoint Presentation</vt:lpstr>
      <vt:lpstr>What does this mean in Year 4?</vt:lpstr>
      <vt:lpstr>What does this mean in Year 4?</vt:lpstr>
      <vt:lpstr>Working below; what can I do?</vt:lpstr>
      <vt:lpstr>Classroom expectations</vt:lpstr>
      <vt:lpstr>Specific reading skills</vt:lpstr>
      <vt:lpstr>Specific writing skills</vt:lpstr>
      <vt:lpstr>Specific maths skills</vt:lpstr>
      <vt:lpstr>Helping at home and homework</vt:lpstr>
      <vt:lpstr>Communication with teachers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Parent Information Meeting</dc:title>
  <dc:creator>Keith Harvey</dc:creator>
  <cp:lastModifiedBy>Keith Harvey</cp:lastModifiedBy>
  <cp:revision>7</cp:revision>
  <dcterms:created xsi:type="dcterms:W3CDTF">2025-09-18T13:48:41Z</dcterms:created>
  <dcterms:modified xsi:type="dcterms:W3CDTF">2025-09-22T11:51:39Z</dcterms:modified>
</cp:coreProperties>
</file>