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6" r:id="rId10"/>
    <p:sldId id="277" r:id="rId11"/>
    <p:sldId id="278" r:id="rId12"/>
    <p:sldId id="279" r:id="rId13"/>
    <p:sldId id="280" r:id="rId14"/>
    <p:sldId id="281" r:id="rId15"/>
    <p:sldId id="28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57B6D-0CBF-4623-B64F-1C4BA2654E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142F77-9FC8-49EE-B7FA-1DD6333C90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4C190-484E-4A5A-881F-65DFC5309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A75FD-6076-4B1F-9771-C6743604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9593C-E282-4ED8-8705-1880C7637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212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E20CD-B2EE-4CB7-9DC3-E6BCCBB8D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1F5BD-CBDD-487E-87A7-566650FA2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EA296-6BBB-41EE-A199-46259799E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34E54-4A85-4214-954E-A04CBA4C4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D88F0-AE76-4697-887D-A64B23605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08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814AA-0FCE-462F-BD0A-96669252E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AF8CC-83B3-4937-92C9-817CFFB79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59812E-1A15-405B-872B-8C4B3EB01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7E2C8B-7CAB-4C1C-ADD3-EB358C74E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2F4D8-8A6C-4069-85E2-E87529AE8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081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9CAA7-3E0C-4B58-931A-8EA77A98C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263B4-AF99-40EB-B621-9ACF96FC70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9B96E1-9C50-45CC-98B8-AE8CE69C0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E6FE-1DB5-4D7A-922D-46EB396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38BAB-5C1B-4665-A8E6-615E79A2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CB8BA2-E0F5-4DA9-9B06-64E14FC0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168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09966-7495-4B46-BD72-A47475386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C92FB5-FD94-417F-80FD-644050D3F7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E8608F-30B0-4FFC-B3D3-1E7FC13CE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A0DB75-AC21-4A26-8566-65F9745E17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642385-27C4-4439-ADBC-1DF3621C61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0FB2A9-99A8-475A-B9BF-EB4A53747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459819-ECAB-4487-AD52-248535962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4BE489-5064-43B8-B6FD-27C2BD4B3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499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13F33-4243-4BE6-9475-5D1D7254F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6891FF-EB68-4629-B314-3498FC07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ABA60F-6B49-4379-8948-C3646EE33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E9178A-4674-441A-94D0-950DBD009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456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49E767-C200-4171-A243-3E433D65E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1AE5F4-A5A0-4DD8-BD55-77F5AB5FB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6B1C3-4DB2-463D-A871-4F1349886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471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EA109-56F2-4438-A6A6-8F3B47388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A0CDF-8947-492C-B91C-AE77B70AD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1DB839-1E38-4C79-AAE3-38662527C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51EDC-0205-4E55-8575-CE4B8712A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B7033D-F5A9-4A1F-BD19-4D1259AEB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FE1A7A-2D24-4CA0-892E-0D51F8ED2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775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8ABE6-5107-47C9-956A-FCC7B96DE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B651E2-4DCC-47F9-82FD-67FD6E4E2F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BD36E-CCE1-462A-B834-1BEAE1C20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E3C25-F578-4AF8-923E-9668F096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49E33-ED7A-4AB2-9D68-0D5757CE4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3440B8-DAEC-47E3-87EA-26467935D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59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740C0-D60B-48B7-9279-66785E36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6D3C21-6F5A-463C-A9CD-92AB8AB230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F21F7-59AC-4F3F-9AB4-A14C8B840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B258A-B10E-4F13-B93D-D9A80BBA1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F8CA8-C4DB-40BA-B131-0F18C6134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58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B153C1-F178-4C9A-8A42-A30BC4319D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E1642A-24C9-4DD4-B379-3EF0F03BA5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52EEA-2914-4BF4-A6B4-E411D49CB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DB72E5-B093-4648-B82B-42141474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7FF53-B2D5-42A9-9101-A4E3DDCFE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797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2DCEAA-70C0-4DED-8820-3DD38D40A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A54573-E336-415F-A5C9-75E86517B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80195-1BFF-4469-BA9C-72F97C77F1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7E1F1-1784-43B5-8F69-7B32B447CCE6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69AF1-F027-457A-A34F-92FD9D7069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0B428-C568-4205-B3CC-E8BE2D7764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AE2F-C0EE-488A-81A2-6EA53E1A3E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29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6143677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7C52CF-A433-4792-9AE7-06BFF6B7F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657"/>
            <a:ext cx="12192000" cy="67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7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853149-6886-43AF-86B7-778E3060D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078" y="198656"/>
            <a:ext cx="5029200" cy="28289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32A8B99-FA9B-46C2-BF78-F66688057144}"/>
              </a:ext>
            </a:extLst>
          </p:cNvPr>
          <p:cNvSpPr/>
          <p:nvPr/>
        </p:nvSpPr>
        <p:spPr>
          <a:xfrm>
            <a:off x="490976" y="3800603"/>
            <a:ext cx="1062294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Doodle builds confidence and ability in maths by creating every child a personalised work programme tailored to their strengths and weaknesses. Using Doodle for just 10 minutes a day is proven to help children make three months of progress in just one month!</a:t>
            </a:r>
          </a:p>
          <a:p>
            <a:pPr algn="ctr"/>
            <a:endParaRPr lang="en-GB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45B2AC-56C3-4C1F-9C98-0B4017C81148}"/>
              </a:ext>
            </a:extLst>
          </p:cNvPr>
          <p:cNvSpPr/>
          <p:nvPr/>
        </p:nvSpPr>
        <p:spPr>
          <a:xfrm>
            <a:off x="5802448" y="2580928"/>
            <a:ext cx="2518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Doodle Tables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47B710-8E3D-4C16-B566-D7EF01E94AF9}"/>
              </a:ext>
            </a:extLst>
          </p:cNvPr>
          <p:cNvSpPr/>
          <p:nvPr/>
        </p:nvSpPr>
        <p:spPr>
          <a:xfrm>
            <a:off x="3121380" y="2580929"/>
            <a:ext cx="2537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Doodle Maths</a:t>
            </a:r>
          </a:p>
        </p:txBody>
      </p:sp>
    </p:spTree>
    <p:extLst>
      <p:ext uri="{BB962C8B-B14F-4D97-AF65-F5344CB8AC3E}">
        <p14:creationId xmlns:p14="http://schemas.microsoft.com/office/powerpoint/2010/main" val="1013915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E1756D-FDDB-43C9-9D2F-F34DDBE1D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775"/>
            <a:ext cx="12192000" cy="676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78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ABC1E7-01CD-4C6B-B3FE-31EA3439D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9" y="138757"/>
            <a:ext cx="12027622" cy="671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176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BBA16C-A47D-4434-B6E6-1000CC35A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627"/>
            <a:ext cx="12192000" cy="662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02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C55206-2995-424B-AD7B-2249B0CC1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854"/>
            <a:ext cx="12192000" cy="65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BDC970-BEEC-48C2-923E-F3B3650A5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675"/>
            <a:ext cx="12192000" cy="676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22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2B894C-37F7-4140-9348-1C16F1744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131"/>
            <a:ext cx="12192000" cy="668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935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AA3B14-9BE2-4C71-B9A6-106ED27F5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48"/>
            <a:ext cx="12192000" cy="669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77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0A762A-2575-4D8D-93FE-0BC869918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3937"/>
            <a:ext cx="12192000" cy="63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77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9745A4-D96B-4A9E-857A-DA01E568B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121"/>
            <a:ext cx="12192000" cy="671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95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747985-7C7D-49A1-B52D-6C763A297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3937"/>
            <a:ext cx="12192000" cy="63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759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37F698-71F5-43E8-B05D-4E9532140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1190"/>
            <a:ext cx="12192000" cy="645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05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907EB1-C764-4E26-8EE1-DE6E21580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366"/>
            <a:ext cx="12192000" cy="6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05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2F4576-2B76-4D81-83F8-0D8464E79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535"/>
            <a:ext cx="12192000" cy="667092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7DC025-97C3-423F-BABC-43E656D9EA70}"/>
              </a:ext>
            </a:extLst>
          </p:cNvPr>
          <p:cNvSpPr/>
          <p:nvPr/>
        </p:nvSpPr>
        <p:spPr>
          <a:xfrm>
            <a:off x="3168345" y="1108002"/>
            <a:ext cx="4789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prstClr val="black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https://vimeo.com/506143677</a:t>
            </a:r>
            <a:endParaRPr lang="en-GB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201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57</Words>
  <Application>Microsoft Office PowerPoint</Application>
  <PresentationFormat>Widescreen</PresentationFormat>
  <Paragraphs>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Oakes</dc:creator>
  <cp:lastModifiedBy>Sally Oakes</cp:lastModifiedBy>
  <cp:revision>7</cp:revision>
  <dcterms:created xsi:type="dcterms:W3CDTF">2022-11-01T09:11:15Z</dcterms:created>
  <dcterms:modified xsi:type="dcterms:W3CDTF">2023-01-18T10:12:34Z</dcterms:modified>
</cp:coreProperties>
</file>