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4"/>
  </p:sldMasterIdLst>
  <p:sldIdLst>
    <p:sldId id="256" r:id="rId5"/>
    <p:sldId id="300" r:id="rId6"/>
    <p:sldId id="280" r:id="rId7"/>
    <p:sldId id="301" r:id="rId8"/>
    <p:sldId id="257" r:id="rId9"/>
    <p:sldId id="302" r:id="rId10"/>
    <p:sldId id="282" r:id="rId11"/>
    <p:sldId id="303" r:id="rId12"/>
    <p:sldId id="258" r:id="rId13"/>
    <p:sldId id="304" r:id="rId14"/>
    <p:sldId id="293" r:id="rId15"/>
    <p:sldId id="270" r:id="rId16"/>
    <p:sldId id="259" r:id="rId17"/>
    <p:sldId id="305" r:id="rId18"/>
    <p:sldId id="299" r:id="rId19"/>
    <p:sldId id="298" r:id="rId20"/>
    <p:sldId id="263" r:id="rId21"/>
    <p:sldId id="295" r:id="rId22"/>
    <p:sldId id="264" r:id="rId23"/>
    <p:sldId id="296" r:id="rId24"/>
    <p:sldId id="290" r:id="rId25"/>
    <p:sldId id="289" r:id="rId26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82" d="100"/>
          <a:sy n="82" d="100"/>
        </p:scale>
        <p:origin x="1242" y="8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3" Type="http://schemas.openxmlformats.org/officeDocument/2006/relationships/customXml" Target="../customXml/item3.xml"/><Relationship Id="rId21" Type="http://schemas.openxmlformats.org/officeDocument/2006/relationships/slide" Target="slides/slide17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29" Type="http://schemas.openxmlformats.org/officeDocument/2006/relationships/theme" Target="theme/theme1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viewProps" Target="viewProps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microsoft.com/office/2016/11/relationships/changesInfo" Target="changesInfos/changesInfo1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Exechead St John EV and St Nicolas" userId="49931485-e21e-435b-8520-c5d22e2cfbfb" providerId="ADAL" clId="{8D60886C-B290-4A89-8783-A2B3D55A5626}"/>
    <pc:docChg chg="custSel addSld modSld sldOrd">
      <pc:chgData name="Exechead St John EV and St Nicolas" userId="49931485-e21e-435b-8520-c5d22e2cfbfb" providerId="ADAL" clId="{8D60886C-B290-4A89-8783-A2B3D55A5626}" dt="2026-04-20T10:31:45.781" v="19" actId="22"/>
      <pc:docMkLst>
        <pc:docMk/>
      </pc:docMkLst>
      <pc:sldChg chg="addSp new ord">
        <pc:chgData name="Exechead St John EV and St Nicolas" userId="49931485-e21e-435b-8520-c5d22e2cfbfb" providerId="ADAL" clId="{8D60886C-B290-4A89-8783-A2B3D55A5626}" dt="2026-04-20T10:27:58.152" v="5"/>
        <pc:sldMkLst>
          <pc:docMk/>
          <pc:sldMk cId="1323682173" sldId="300"/>
        </pc:sldMkLst>
        <pc:picChg chg="add">
          <ac:chgData name="Exechead St John EV and St Nicolas" userId="49931485-e21e-435b-8520-c5d22e2cfbfb" providerId="ADAL" clId="{8D60886C-B290-4A89-8783-A2B3D55A5626}" dt="2026-04-20T10:27:58.152" v="5"/>
          <ac:picMkLst>
            <pc:docMk/>
            <pc:sldMk cId="1323682173" sldId="300"/>
            <ac:picMk id="4" creationId="{95230AE9-8E44-5C2D-6C7E-323B830F4B57}"/>
          </ac:picMkLst>
        </pc:picChg>
      </pc:sldChg>
      <pc:sldChg chg="addSp new">
        <pc:chgData name="Exechead St John EV and St Nicolas" userId="49931485-e21e-435b-8520-c5d22e2cfbfb" providerId="ADAL" clId="{8D60886C-B290-4A89-8783-A2B3D55A5626}" dt="2026-04-20T10:28:19.525" v="7"/>
        <pc:sldMkLst>
          <pc:docMk/>
          <pc:sldMk cId="268589213" sldId="301"/>
        </pc:sldMkLst>
        <pc:picChg chg="add">
          <ac:chgData name="Exechead St John EV and St Nicolas" userId="49931485-e21e-435b-8520-c5d22e2cfbfb" providerId="ADAL" clId="{8D60886C-B290-4A89-8783-A2B3D55A5626}" dt="2026-04-20T10:28:19.525" v="7"/>
          <ac:picMkLst>
            <pc:docMk/>
            <pc:sldMk cId="268589213" sldId="301"/>
            <ac:picMk id="4" creationId="{BCDF0DFF-03A1-42DB-7AE8-FF3604408612}"/>
          </ac:picMkLst>
        </pc:picChg>
      </pc:sldChg>
      <pc:sldChg chg="addSp delSp modSp new mod">
        <pc:chgData name="Exechead St John EV and St Nicolas" userId="49931485-e21e-435b-8520-c5d22e2cfbfb" providerId="ADAL" clId="{8D60886C-B290-4A89-8783-A2B3D55A5626}" dt="2026-04-20T10:28:48.812" v="13" actId="14100"/>
        <pc:sldMkLst>
          <pc:docMk/>
          <pc:sldMk cId="4142167136" sldId="302"/>
        </pc:sldMkLst>
        <pc:picChg chg="add del">
          <ac:chgData name="Exechead St John EV and St Nicolas" userId="49931485-e21e-435b-8520-c5d22e2cfbfb" providerId="ADAL" clId="{8D60886C-B290-4A89-8783-A2B3D55A5626}" dt="2026-04-20T10:28:42.406" v="10" actId="478"/>
          <ac:picMkLst>
            <pc:docMk/>
            <pc:sldMk cId="4142167136" sldId="302"/>
            <ac:picMk id="4" creationId="{B4A0565E-8940-C7A3-90D1-12303E840C3E}"/>
          </ac:picMkLst>
        </pc:picChg>
        <pc:picChg chg="add mod">
          <ac:chgData name="Exechead St John EV and St Nicolas" userId="49931485-e21e-435b-8520-c5d22e2cfbfb" providerId="ADAL" clId="{8D60886C-B290-4A89-8783-A2B3D55A5626}" dt="2026-04-20T10:28:48.812" v="13" actId="14100"/>
          <ac:picMkLst>
            <pc:docMk/>
            <pc:sldMk cId="4142167136" sldId="302"/>
            <ac:picMk id="5" creationId="{1F404695-ADC5-FB8B-AD3D-94646A6AF072}"/>
          </ac:picMkLst>
        </pc:picChg>
      </pc:sldChg>
      <pc:sldChg chg="addSp new">
        <pc:chgData name="Exechead St John EV and St Nicolas" userId="49931485-e21e-435b-8520-c5d22e2cfbfb" providerId="ADAL" clId="{8D60886C-B290-4A89-8783-A2B3D55A5626}" dt="2026-04-20T10:29:44.834" v="15"/>
        <pc:sldMkLst>
          <pc:docMk/>
          <pc:sldMk cId="2697445400" sldId="303"/>
        </pc:sldMkLst>
        <pc:picChg chg="add">
          <ac:chgData name="Exechead St John EV and St Nicolas" userId="49931485-e21e-435b-8520-c5d22e2cfbfb" providerId="ADAL" clId="{8D60886C-B290-4A89-8783-A2B3D55A5626}" dt="2026-04-20T10:29:44.834" v="15"/>
          <ac:picMkLst>
            <pc:docMk/>
            <pc:sldMk cId="2697445400" sldId="303"/>
            <ac:picMk id="4" creationId="{4C1E9959-E76C-8F00-592C-6D9B07B9FA43}"/>
          </ac:picMkLst>
        </pc:picChg>
      </pc:sldChg>
      <pc:sldChg chg="addSp new">
        <pc:chgData name="Exechead St John EV and St Nicolas" userId="49931485-e21e-435b-8520-c5d22e2cfbfb" providerId="ADAL" clId="{8D60886C-B290-4A89-8783-A2B3D55A5626}" dt="2026-04-20T10:30:07.172" v="17"/>
        <pc:sldMkLst>
          <pc:docMk/>
          <pc:sldMk cId="2969375813" sldId="304"/>
        </pc:sldMkLst>
        <pc:picChg chg="add">
          <ac:chgData name="Exechead St John EV and St Nicolas" userId="49931485-e21e-435b-8520-c5d22e2cfbfb" providerId="ADAL" clId="{8D60886C-B290-4A89-8783-A2B3D55A5626}" dt="2026-04-20T10:30:07.172" v="17"/>
          <ac:picMkLst>
            <pc:docMk/>
            <pc:sldMk cId="2969375813" sldId="304"/>
            <ac:picMk id="4" creationId="{BA5B8D1F-AF39-2D23-9BD9-73B1793E1019}"/>
          </ac:picMkLst>
        </pc:picChg>
      </pc:sldChg>
      <pc:sldChg chg="addSp new mod">
        <pc:chgData name="Exechead St John EV and St Nicolas" userId="49931485-e21e-435b-8520-c5d22e2cfbfb" providerId="ADAL" clId="{8D60886C-B290-4A89-8783-A2B3D55A5626}" dt="2026-04-20T10:31:45.781" v="19" actId="22"/>
        <pc:sldMkLst>
          <pc:docMk/>
          <pc:sldMk cId="3832837848" sldId="305"/>
        </pc:sldMkLst>
        <pc:picChg chg="add">
          <ac:chgData name="Exechead St John EV and St Nicolas" userId="49931485-e21e-435b-8520-c5d22e2cfbfb" providerId="ADAL" clId="{8D60886C-B290-4A89-8783-A2B3D55A5626}" dt="2026-04-20T10:31:45.781" v="19" actId="22"/>
          <ac:picMkLst>
            <pc:docMk/>
            <pc:sldMk cId="3832837848" sldId="305"/>
            <ac:picMk id="8" creationId="{B190AD38-DFD3-41DD-E30D-730AA707497B}"/>
          </ac:picMkLst>
        </pc:picChg>
      </pc:sldChg>
    </pc:docChg>
  </pc:docChgLst>
  <pc:docChgLst>
    <pc:chgData name="Exechead St John EV and St Nicolas" userId="49931485-e21e-435b-8520-c5d22e2cfbfb" providerId="ADAL" clId="{712EB900-A880-4602-9C8E-1D4A53DE87A8}"/>
    <pc:docChg chg="custSel modSld">
      <pc:chgData name="Exechead St John EV and St Nicolas" userId="49931485-e21e-435b-8520-c5d22e2cfbfb" providerId="ADAL" clId="{712EB900-A880-4602-9C8E-1D4A53DE87A8}" dt="2026-04-23T13:35:49.976" v="14" actId="22"/>
      <pc:docMkLst>
        <pc:docMk/>
      </pc:docMkLst>
      <pc:sldChg chg="modSp mod">
        <pc:chgData name="Exechead St John EV and St Nicolas" userId="49931485-e21e-435b-8520-c5d22e2cfbfb" providerId="ADAL" clId="{712EB900-A880-4602-9C8E-1D4A53DE87A8}" dt="2026-04-23T13:34:38.372" v="12" actId="20577"/>
        <pc:sldMkLst>
          <pc:docMk/>
          <pc:sldMk cId="2891791154" sldId="257"/>
        </pc:sldMkLst>
        <pc:spChg chg="mod">
          <ac:chgData name="Exechead St John EV and St Nicolas" userId="49931485-e21e-435b-8520-c5d22e2cfbfb" providerId="ADAL" clId="{712EB900-A880-4602-9C8E-1D4A53DE87A8}" dt="2026-04-23T13:34:38.372" v="12" actId="20577"/>
          <ac:spMkLst>
            <pc:docMk/>
            <pc:sldMk cId="2891791154" sldId="257"/>
            <ac:spMk id="3" creationId="{00000000-0000-0000-0000-000000000000}"/>
          </ac:spMkLst>
        </pc:spChg>
      </pc:sldChg>
      <pc:sldChg chg="addSp delSp modSp mod">
        <pc:chgData name="Exechead St John EV and St Nicolas" userId="49931485-e21e-435b-8520-c5d22e2cfbfb" providerId="ADAL" clId="{712EB900-A880-4602-9C8E-1D4A53DE87A8}" dt="2026-04-23T13:35:49.976" v="14" actId="22"/>
        <pc:sldMkLst>
          <pc:docMk/>
          <pc:sldMk cId="2319035499" sldId="270"/>
        </pc:sldMkLst>
        <pc:spChg chg="add mod">
          <ac:chgData name="Exechead St John EV and St Nicolas" userId="49931485-e21e-435b-8520-c5d22e2cfbfb" providerId="ADAL" clId="{712EB900-A880-4602-9C8E-1D4A53DE87A8}" dt="2026-04-23T13:35:20.934" v="13" actId="478"/>
          <ac:spMkLst>
            <pc:docMk/>
            <pc:sldMk cId="2319035499" sldId="270"/>
            <ac:spMk id="4" creationId="{01E8ABF9-6BAE-71B8-A7EB-36D29FD3729E}"/>
          </ac:spMkLst>
        </pc:spChg>
        <pc:picChg chg="del">
          <ac:chgData name="Exechead St John EV and St Nicolas" userId="49931485-e21e-435b-8520-c5d22e2cfbfb" providerId="ADAL" clId="{712EB900-A880-4602-9C8E-1D4A53DE87A8}" dt="2026-04-23T13:35:20.934" v="13" actId="478"/>
          <ac:picMkLst>
            <pc:docMk/>
            <pc:sldMk cId="2319035499" sldId="270"/>
            <ac:picMk id="5" creationId="{2DBBA25A-0110-5F55-F50F-0DC0EA1E41A4}"/>
          </ac:picMkLst>
        </pc:picChg>
        <pc:picChg chg="add">
          <ac:chgData name="Exechead St John EV and St Nicolas" userId="49931485-e21e-435b-8520-c5d22e2cfbfb" providerId="ADAL" clId="{712EB900-A880-4602-9C8E-1D4A53DE87A8}" dt="2026-04-23T13:35:49.976" v="14" actId="22"/>
          <ac:picMkLst>
            <pc:docMk/>
            <pc:sldMk cId="2319035499" sldId="270"/>
            <ac:picMk id="7" creationId="{74AECC61-9BEE-7793-C7D5-626B5FC97662}"/>
          </ac:picMkLst>
        </pc:pic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09442" y="3307355"/>
            <a:ext cx="7117180" cy="1470025"/>
          </a:xfrm>
        </p:spPr>
        <p:txBody>
          <a:bodyPr anchor="b"/>
          <a:lstStyle>
            <a:lvl1pPr>
              <a:defRPr sz="4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009442" y="4777380"/>
            <a:ext cx="7117180" cy="86142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AFFF53-0AE7-4AAF-91AA-0F9826FE7D73}" type="datetimeFigureOut">
              <a:rPr lang="en-GB" smtClean="0"/>
              <a:t>23/04/2026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5A471E-059E-4EC5-BFDC-BBFC8EE1724F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AFFF53-0AE7-4AAF-91AA-0F9826FE7D73}" type="datetimeFigureOut">
              <a:rPr lang="en-GB" smtClean="0"/>
              <a:t>23/04/2026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5A471E-059E-4EC5-BFDC-BBFC8EE1724F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09443" y="3308581"/>
            <a:ext cx="7117178" cy="1468800"/>
          </a:xfrm>
        </p:spPr>
        <p:txBody>
          <a:bodyPr anchor="b"/>
          <a:lstStyle>
            <a:lvl1pPr algn="r">
              <a:defRPr sz="3200" b="0" cap="none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09443" y="4777381"/>
            <a:ext cx="7117178" cy="860400"/>
          </a:xfrm>
        </p:spPr>
        <p:txBody>
          <a:bodyPr anchor="t">
            <a:normAutofit/>
          </a:bodyPr>
          <a:lstStyle>
            <a:lvl1pPr marL="0" indent="0" algn="r">
              <a:buNone/>
              <a:defRPr sz="18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AFFF53-0AE7-4AAF-91AA-0F9826FE7D73}" type="datetimeFigureOut">
              <a:rPr lang="en-GB" smtClean="0"/>
              <a:t>23/04/2026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5A471E-059E-4EC5-BFDC-BBFC8EE1724F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09443" y="675724"/>
            <a:ext cx="7123080" cy="92447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09442" y="1809749"/>
            <a:ext cx="3471277" cy="4051301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63281" y="1809749"/>
            <a:ext cx="3469242" cy="4051302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AFFF53-0AE7-4AAF-91AA-0F9826FE7D73}" type="datetimeFigureOut">
              <a:rPr lang="en-GB" smtClean="0"/>
              <a:t>23/04/2026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5A471E-059E-4EC5-BFDC-BBFC8EE1724F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09442" y="1812927"/>
            <a:ext cx="3471277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09442" y="2389189"/>
            <a:ext cx="3471277" cy="3471861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63280" y="1812927"/>
            <a:ext cx="3471275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63280" y="2389189"/>
            <a:ext cx="3471275" cy="3471861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AFFF53-0AE7-4AAF-91AA-0F9826FE7D73}" type="datetimeFigureOut">
              <a:rPr lang="en-GB" smtClean="0"/>
              <a:t>23/04/2026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5A471E-059E-4EC5-BFDC-BBFC8EE1724F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AFFF53-0AE7-4AAF-91AA-0F9826FE7D73}" type="datetimeFigureOut">
              <a:rPr lang="en-GB" smtClean="0"/>
              <a:t>23/04/2026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5A471E-059E-4EC5-BFDC-BBFC8EE1724F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AFFF53-0AE7-4AAF-91AA-0F9826FE7D73}" type="datetimeFigureOut">
              <a:rPr lang="en-GB" smtClean="0"/>
              <a:t>23/04/2026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5A471E-059E-4EC5-BFDC-BBFC8EE1724F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09442" y="446087"/>
            <a:ext cx="2660650" cy="1185861"/>
          </a:xfrm>
        </p:spPr>
        <p:txBody>
          <a:bodyPr anchor="b"/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52654" y="446087"/>
            <a:ext cx="4279869" cy="5414963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09442" y="1631949"/>
            <a:ext cx="2660650" cy="4229099"/>
          </a:xfrm>
        </p:spPr>
        <p:txBody>
          <a:bodyPr anchor="t"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AFFF53-0AE7-4AAF-91AA-0F9826FE7D73}" type="datetimeFigureOut">
              <a:rPr lang="en-GB" smtClean="0"/>
              <a:t>23/04/2026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5A471E-059E-4EC5-BFDC-BBFC8EE1724F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09443" y="1387058"/>
            <a:ext cx="3297953" cy="1113254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09443" y="2500312"/>
            <a:ext cx="3297954" cy="2530200"/>
          </a:xfrm>
        </p:spPr>
        <p:txBody>
          <a:bodyPr anchor="t"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AFFF53-0AE7-4AAF-91AA-0F9826FE7D73}" type="datetimeFigureOut">
              <a:rPr lang="en-GB" smtClean="0"/>
              <a:t>23/04/2026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5A471E-059E-4EC5-BFDC-BBFC8EE1724F}" type="slidenum">
              <a:rPr lang="en-GB" smtClean="0"/>
              <a:t>‹#›</a:t>
            </a:fld>
            <a:endParaRPr lang="en-GB"/>
          </a:p>
        </p:txBody>
      </p:sp>
      <p:grpSp>
        <p:nvGrpSpPr>
          <p:cNvPr id="16" name="Group 15"/>
          <p:cNvGrpSpPr/>
          <p:nvPr/>
        </p:nvGrpSpPr>
        <p:grpSpPr>
          <a:xfrm>
            <a:off x="4516154" y="994387"/>
            <a:ext cx="1847138" cy="1530439"/>
            <a:chOff x="4718762" y="993075"/>
            <a:chExt cx="1847138" cy="1530439"/>
          </a:xfrm>
        </p:grpSpPr>
        <p:sp>
          <p:nvSpPr>
            <p:cNvPr id="32" name="Oval 31"/>
            <p:cNvSpPr/>
            <p:nvPr/>
          </p:nvSpPr>
          <p:spPr>
            <a:xfrm>
              <a:off x="5479247" y="1436861"/>
              <a:ext cx="1086653" cy="1086653"/>
            </a:xfrm>
            <a:prstGeom prst="ellipse">
              <a:avLst/>
            </a:prstGeom>
            <a:noFill/>
            <a:ln>
              <a:solidFill>
                <a:schemeClr val="tx2">
                  <a:lumMod val="75000"/>
                </a:schemeClr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3" name="Oval 32"/>
            <p:cNvSpPr/>
            <p:nvPr/>
          </p:nvSpPr>
          <p:spPr>
            <a:xfrm>
              <a:off x="5650541" y="1411791"/>
              <a:ext cx="830365" cy="830365"/>
            </a:xfrm>
            <a:prstGeom prst="ellipse">
              <a:avLst/>
            </a:prstGeom>
            <a:solidFill>
              <a:schemeClr val="tx2">
                <a:lumMod val="75000"/>
              </a:schemeClr>
            </a:solidFill>
            <a:ln>
              <a:solidFill>
                <a:schemeClr val="tx2">
                  <a:lumMod val="75000"/>
                </a:schemeClr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9" name="Oval 28"/>
            <p:cNvSpPr/>
            <p:nvPr/>
          </p:nvSpPr>
          <p:spPr>
            <a:xfrm>
              <a:off x="5256184" y="1894454"/>
              <a:ext cx="602364" cy="602364"/>
            </a:xfrm>
            <a:prstGeom prst="ellipse">
              <a:avLst/>
            </a:prstGeom>
            <a:noFill/>
            <a:ln>
              <a:solidFill>
                <a:schemeClr val="tx2">
                  <a:lumMod val="75000"/>
                </a:schemeClr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1" name="Oval 30"/>
            <p:cNvSpPr/>
            <p:nvPr/>
          </p:nvSpPr>
          <p:spPr>
            <a:xfrm>
              <a:off x="5424145" y="1811313"/>
              <a:ext cx="489588" cy="489588"/>
            </a:xfrm>
            <a:prstGeom prst="ellipse">
              <a:avLst/>
            </a:prstGeom>
            <a:solidFill>
              <a:schemeClr val="tx2">
                <a:lumMod val="75000"/>
              </a:schemeClr>
            </a:solidFill>
            <a:ln>
              <a:solidFill>
                <a:schemeClr val="tx2">
                  <a:lumMod val="75000"/>
                </a:schemeClr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8" name="Oval 27"/>
            <p:cNvSpPr/>
            <p:nvPr/>
          </p:nvSpPr>
          <p:spPr>
            <a:xfrm>
              <a:off x="4718762" y="2083426"/>
              <a:ext cx="256601" cy="256601"/>
            </a:xfrm>
            <a:prstGeom prst="ellipse">
              <a:avLst/>
            </a:prstGeom>
            <a:noFill/>
            <a:ln>
              <a:solidFill>
                <a:schemeClr val="tx2">
                  <a:lumMod val="75000"/>
                </a:schemeClr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0" name="Oval 29"/>
            <p:cNvSpPr/>
            <p:nvPr/>
          </p:nvSpPr>
          <p:spPr>
            <a:xfrm>
              <a:off x="6132091" y="993075"/>
              <a:ext cx="256601" cy="256601"/>
            </a:xfrm>
            <a:prstGeom prst="ellipse">
              <a:avLst/>
            </a:prstGeom>
            <a:noFill/>
            <a:ln>
              <a:solidFill>
                <a:schemeClr val="tx2">
                  <a:lumMod val="75000"/>
                </a:schemeClr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4" name="Oval 33"/>
            <p:cNvSpPr/>
            <p:nvPr/>
          </p:nvSpPr>
          <p:spPr>
            <a:xfrm>
              <a:off x="5059596" y="1894454"/>
              <a:ext cx="197439" cy="197439"/>
            </a:xfrm>
            <a:prstGeom prst="ellipse">
              <a:avLst/>
            </a:prstGeom>
            <a:solidFill>
              <a:schemeClr val="tx2">
                <a:lumMod val="75000"/>
              </a:schemeClr>
            </a:solidFill>
            <a:ln>
              <a:solidFill>
                <a:schemeClr val="tx2">
                  <a:lumMod val="75000"/>
                </a:schemeClr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5" name="Oval 34"/>
            <p:cNvSpPr/>
            <p:nvPr/>
          </p:nvSpPr>
          <p:spPr>
            <a:xfrm>
              <a:off x="6148801" y="1060593"/>
              <a:ext cx="197439" cy="197439"/>
            </a:xfrm>
            <a:prstGeom prst="ellipse">
              <a:avLst/>
            </a:prstGeom>
            <a:solidFill>
              <a:schemeClr val="tx2">
                <a:lumMod val="75000"/>
              </a:schemeClr>
            </a:solidFill>
            <a:ln>
              <a:solidFill>
                <a:schemeClr val="tx2">
                  <a:lumMod val="75000"/>
                </a:schemeClr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18" name="Picture Placeholder 17"/>
          <p:cNvSpPr>
            <a:spLocks noGrp="1"/>
          </p:cNvSpPr>
          <p:nvPr>
            <p:ph type="pic" sz="quarter" idx="14"/>
          </p:nvPr>
        </p:nvSpPr>
        <p:spPr>
          <a:xfrm>
            <a:off x="4674192" y="1601512"/>
            <a:ext cx="3429000" cy="3429000"/>
          </a:xfrm>
          <a:prstGeom prst="ellipse">
            <a:avLst/>
          </a:prstGeom>
          <a:ln w="76200">
            <a:solidFill>
              <a:schemeClr val="tx2">
                <a:lumMod val="75000"/>
              </a:schemeClr>
            </a:solidFill>
          </a:ln>
        </p:spPr>
        <p:txBody>
          <a:bodyPr/>
          <a:lstStyle/>
          <a:p>
            <a:r>
              <a:rPr lang="en-US"/>
              <a:t>Click icon to add picture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009443" y="1807361"/>
            <a:ext cx="7123080" cy="4051437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AFFF53-0AE7-4AAF-91AA-0F9826FE7D73}" type="datetimeFigureOut">
              <a:rPr lang="en-GB" smtClean="0"/>
              <a:t>23/04/2026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5A471E-059E-4EC5-BFDC-BBFC8EE1724F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59561" y="675723"/>
            <a:ext cx="1472962" cy="518532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009442" y="675723"/>
            <a:ext cx="5467557" cy="5185327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AFFF53-0AE7-4AAF-91AA-0F9826FE7D73}" type="datetimeFigureOut">
              <a:rPr lang="en-GB" smtClean="0"/>
              <a:t>23/04/2026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5A471E-059E-4EC5-BFDC-BBFC8EE1724F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" name="Oval 55"/>
          <p:cNvSpPr>
            <a:spLocks noChangeAspect="1"/>
          </p:cNvSpPr>
          <p:nvPr/>
        </p:nvSpPr>
        <p:spPr>
          <a:xfrm>
            <a:off x="-69625" y="4042576"/>
            <a:ext cx="1743945" cy="1909234"/>
          </a:xfrm>
          <a:custGeom>
            <a:avLst/>
            <a:gdLst/>
            <a:ahLst/>
            <a:cxnLst/>
            <a:rect l="l" t="t" r="r" b="b"/>
            <a:pathLst>
              <a:path w="1743945" h="1909234">
                <a:moveTo>
                  <a:pt x="789328" y="0"/>
                </a:moveTo>
                <a:cubicBezTo>
                  <a:pt x="1316548" y="0"/>
                  <a:pt x="1743945" y="427397"/>
                  <a:pt x="1743945" y="954617"/>
                </a:cubicBezTo>
                <a:cubicBezTo>
                  <a:pt x="1743945" y="1481837"/>
                  <a:pt x="1316548" y="1909234"/>
                  <a:pt x="789328" y="1909234"/>
                </a:cubicBezTo>
                <a:cubicBezTo>
                  <a:pt x="461080" y="1909234"/>
                  <a:pt x="171527" y="1743562"/>
                  <a:pt x="0" y="1491086"/>
                </a:cubicBezTo>
                <a:lnTo>
                  <a:pt x="0" y="418149"/>
                </a:lnTo>
                <a:cubicBezTo>
                  <a:pt x="171527" y="165673"/>
                  <a:pt x="461080" y="0"/>
                  <a:pt x="789328" y="0"/>
                </a:cubicBezTo>
                <a:close/>
              </a:path>
            </a:pathLst>
          </a:custGeom>
          <a:solidFill>
            <a:schemeClr val="tx2">
              <a:lumMod val="75000"/>
              <a:alpha val="8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53" name="Oval 52"/>
          <p:cNvSpPr>
            <a:spLocks noChangeAspect="1"/>
          </p:cNvSpPr>
          <p:nvPr/>
        </p:nvSpPr>
        <p:spPr>
          <a:xfrm>
            <a:off x="520638" y="1095310"/>
            <a:ext cx="1909233" cy="1909233"/>
          </a:xfrm>
          <a:prstGeom prst="ellipse">
            <a:avLst/>
          </a:prstGeom>
          <a:solidFill>
            <a:schemeClr val="tx2">
              <a:lumMod val="75000"/>
              <a:alpha val="10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52" name="Oval 51"/>
          <p:cNvSpPr>
            <a:spLocks noChangeAspect="1"/>
          </p:cNvSpPr>
          <p:nvPr/>
        </p:nvSpPr>
        <p:spPr>
          <a:xfrm>
            <a:off x="1878729" y="282933"/>
            <a:ext cx="1909233" cy="1909233"/>
          </a:xfrm>
          <a:prstGeom prst="ellipse">
            <a:avLst/>
          </a:prstGeom>
          <a:solidFill>
            <a:schemeClr val="tx2">
              <a:lumMod val="75000"/>
              <a:alpha val="10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54" name="Oval 53"/>
          <p:cNvSpPr>
            <a:spLocks noChangeAspect="1"/>
          </p:cNvSpPr>
          <p:nvPr/>
        </p:nvSpPr>
        <p:spPr>
          <a:xfrm>
            <a:off x="520637" y="5729135"/>
            <a:ext cx="1909234" cy="1193756"/>
          </a:xfrm>
          <a:custGeom>
            <a:avLst/>
            <a:gdLst/>
            <a:ahLst/>
            <a:cxnLst/>
            <a:rect l="l" t="t" r="r" b="b"/>
            <a:pathLst>
              <a:path w="1909234" h="1193756">
                <a:moveTo>
                  <a:pt x="954617" y="0"/>
                </a:moveTo>
                <a:cubicBezTo>
                  <a:pt x="1481837" y="0"/>
                  <a:pt x="1909234" y="427397"/>
                  <a:pt x="1909234" y="954617"/>
                </a:cubicBezTo>
                <a:cubicBezTo>
                  <a:pt x="1909234" y="1037305"/>
                  <a:pt x="1898721" y="1117537"/>
                  <a:pt x="1877819" y="1193756"/>
                </a:cubicBezTo>
                <a:lnTo>
                  <a:pt x="31415" y="1193756"/>
                </a:lnTo>
                <a:cubicBezTo>
                  <a:pt x="10513" y="1117537"/>
                  <a:pt x="0" y="1037305"/>
                  <a:pt x="0" y="954617"/>
                </a:cubicBezTo>
                <a:cubicBezTo>
                  <a:pt x="0" y="427397"/>
                  <a:pt x="427397" y="0"/>
                  <a:pt x="954617" y="0"/>
                </a:cubicBezTo>
                <a:close/>
              </a:path>
            </a:pathLst>
          </a:custGeom>
          <a:solidFill>
            <a:schemeClr val="tx2">
              <a:lumMod val="75000"/>
              <a:alpha val="16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130" name="Oval 129"/>
          <p:cNvSpPr>
            <a:spLocks noChangeAspect="1"/>
          </p:cNvSpPr>
          <p:nvPr/>
        </p:nvSpPr>
        <p:spPr>
          <a:xfrm>
            <a:off x="-46711" y="-61709"/>
            <a:ext cx="1449107" cy="1677064"/>
          </a:xfrm>
          <a:custGeom>
            <a:avLst/>
            <a:gdLst/>
            <a:ahLst/>
            <a:cxnLst/>
            <a:rect l="l" t="t" r="r" b="b"/>
            <a:pathLst>
              <a:path w="1449107" h="1677064">
                <a:moveTo>
                  <a:pt x="0" y="0"/>
                </a:moveTo>
                <a:lnTo>
                  <a:pt x="1112019" y="0"/>
                </a:lnTo>
                <a:cubicBezTo>
                  <a:pt x="1319407" y="171874"/>
                  <a:pt x="1449107" y="432014"/>
                  <a:pt x="1449107" y="722447"/>
                </a:cubicBezTo>
                <a:cubicBezTo>
                  <a:pt x="1449107" y="1249667"/>
                  <a:pt x="1021710" y="1677064"/>
                  <a:pt x="494490" y="1677064"/>
                </a:cubicBezTo>
                <a:cubicBezTo>
                  <a:pt x="313232" y="1677064"/>
                  <a:pt x="143772" y="1626546"/>
                  <a:pt x="0" y="1537872"/>
                </a:cubicBezTo>
                <a:close/>
              </a:path>
            </a:pathLst>
          </a:custGeom>
          <a:solidFill>
            <a:schemeClr val="tx2">
              <a:lumMod val="75000"/>
              <a:alpha val="14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131" name="Oval 130"/>
          <p:cNvSpPr>
            <a:spLocks noChangeAspect="1"/>
          </p:cNvSpPr>
          <p:nvPr/>
        </p:nvSpPr>
        <p:spPr>
          <a:xfrm>
            <a:off x="924113" y="-161623"/>
            <a:ext cx="1909233" cy="1909233"/>
          </a:xfrm>
          <a:prstGeom prst="ellipse">
            <a:avLst/>
          </a:prstGeom>
          <a:solidFill>
            <a:schemeClr val="tx2">
              <a:lumMod val="75000"/>
              <a:alpha val="20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132" name="Oval 131"/>
          <p:cNvSpPr>
            <a:spLocks noChangeAspect="1"/>
          </p:cNvSpPr>
          <p:nvPr/>
        </p:nvSpPr>
        <p:spPr>
          <a:xfrm>
            <a:off x="0" y="660738"/>
            <a:ext cx="1909233" cy="1909233"/>
          </a:xfrm>
          <a:prstGeom prst="ellipse">
            <a:avLst/>
          </a:prstGeom>
          <a:solidFill>
            <a:schemeClr val="tx2">
              <a:lumMod val="75000"/>
              <a:alpha val="15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133" name="Oval 132"/>
          <p:cNvSpPr>
            <a:spLocks noChangeAspect="1"/>
          </p:cNvSpPr>
          <p:nvPr/>
        </p:nvSpPr>
        <p:spPr>
          <a:xfrm>
            <a:off x="7497531" y="-61709"/>
            <a:ext cx="1694467" cy="1677064"/>
          </a:xfrm>
          <a:custGeom>
            <a:avLst/>
            <a:gdLst/>
            <a:ahLst/>
            <a:cxnLst/>
            <a:rect l="l" t="t" r="r" b="b"/>
            <a:pathLst>
              <a:path w="1694467" h="1677064">
                <a:moveTo>
                  <a:pt x="337088" y="0"/>
                </a:moveTo>
                <a:lnTo>
                  <a:pt x="1573463" y="0"/>
                </a:lnTo>
                <a:cubicBezTo>
                  <a:pt x="1618202" y="37449"/>
                  <a:pt x="1658454" y="79950"/>
                  <a:pt x="1694467" y="126010"/>
                </a:cubicBezTo>
                <a:lnTo>
                  <a:pt x="1694467" y="1318884"/>
                </a:lnTo>
                <a:cubicBezTo>
                  <a:pt x="1522840" y="1538397"/>
                  <a:pt x="1254922" y="1677064"/>
                  <a:pt x="954617" y="1677064"/>
                </a:cubicBezTo>
                <a:cubicBezTo>
                  <a:pt x="427397" y="1677064"/>
                  <a:pt x="0" y="1249667"/>
                  <a:pt x="0" y="722447"/>
                </a:cubicBezTo>
                <a:cubicBezTo>
                  <a:pt x="0" y="432014"/>
                  <a:pt x="129700" y="171874"/>
                  <a:pt x="337088" y="0"/>
                </a:cubicBezTo>
                <a:close/>
              </a:path>
            </a:pathLst>
          </a:custGeom>
          <a:solidFill>
            <a:schemeClr val="accent3">
              <a:lumMod val="60000"/>
              <a:lumOff val="40000"/>
              <a:alpha val="10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134" name="Oval 133"/>
          <p:cNvSpPr>
            <a:spLocks noChangeAspect="1"/>
          </p:cNvSpPr>
          <p:nvPr/>
        </p:nvSpPr>
        <p:spPr>
          <a:xfrm>
            <a:off x="6117502" y="-61708"/>
            <a:ext cx="1909234" cy="1705448"/>
          </a:xfrm>
          <a:custGeom>
            <a:avLst/>
            <a:gdLst/>
            <a:ahLst/>
            <a:cxnLst/>
            <a:rect l="l" t="t" r="r" b="b"/>
            <a:pathLst>
              <a:path w="1909234" h="1705448">
                <a:moveTo>
                  <a:pt x="371490" y="0"/>
                </a:moveTo>
                <a:lnTo>
                  <a:pt x="1537745" y="0"/>
                </a:lnTo>
                <a:cubicBezTo>
                  <a:pt x="1764760" y="171517"/>
                  <a:pt x="1909234" y="444302"/>
                  <a:pt x="1909234" y="750831"/>
                </a:cubicBezTo>
                <a:cubicBezTo>
                  <a:pt x="1909234" y="1278051"/>
                  <a:pt x="1481837" y="1705448"/>
                  <a:pt x="954617" y="1705448"/>
                </a:cubicBezTo>
                <a:cubicBezTo>
                  <a:pt x="427397" y="1705448"/>
                  <a:pt x="0" y="1278051"/>
                  <a:pt x="0" y="750831"/>
                </a:cubicBezTo>
                <a:cubicBezTo>
                  <a:pt x="0" y="444302"/>
                  <a:pt x="144474" y="171517"/>
                  <a:pt x="371490" y="0"/>
                </a:cubicBezTo>
                <a:close/>
              </a:path>
            </a:pathLst>
          </a:custGeom>
          <a:solidFill>
            <a:schemeClr val="tx2">
              <a:lumMod val="75000"/>
              <a:alpha val="10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135" name="Oval 134"/>
          <p:cNvSpPr>
            <a:spLocks noChangeAspect="1"/>
          </p:cNvSpPr>
          <p:nvPr/>
        </p:nvSpPr>
        <p:spPr>
          <a:xfrm>
            <a:off x="7494454" y="1095309"/>
            <a:ext cx="1697544" cy="1909234"/>
          </a:xfrm>
          <a:custGeom>
            <a:avLst/>
            <a:gdLst/>
            <a:ahLst/>
            <a:cxnLst/>
            <a:rect l="l" t="t" r="r" b="b"/>
            <a:pathLst>
              <a:path w="1697544" h="1909234">
                <a:moveTo>
                  <a:pt x="954617" y="0"/>
                </a:moveTo>
                <a:cubicBezTo>
                  <a:pt x="1256666" y="0"/>
                  <a:pt x="1525952" y="140283"/>
                  <a:pt x="1697544" y="361910"/>
                </a:cubicBezTo>
                <a:lnTo>
                  <a:pt x="1697544" y="1547324"/>
                </a:lnTo>
                <a:cubicBezTo>
                  <a:pt x="1525952" y="1768951"/>
                  <a:pt x="1256666" y="1909234"/>
                  <a:pt x="954617" y="1909234"/>
                </a:cubicBezTo>
                <a:cubicBezTo>
                  <a:pt x="427397" y="1909234"/>
                  <a:pt x="0" y="1481837"/>
                  <a:pt x="0" y="954617"/>
                </a:cubicBezTo>
                <a:cubicBezTo>
                  <a:pt x="0" y="427397"/>
                  <a:pt x="427397" y="0"/>
                  <a:pt x="954617" y="0"/>
                </a:cubicBezTo>
                <a:close/>
              </a:path>
            </a:pathLst>
          </a:custGeom>
          <a:solidFill>
            <a:schemeClr val="tx2">
              <a:lumMod val="75000"/>
              <a:alpha val="15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136" name="Oval 135"/>
          <p:cNvSpPr>
            <a:spLocks noChangeAspect="1"/>
          </p:cNvSpPr>
          <p:nvPr/>
        </p:nvSpPr>
        <p:spPr>
          <a:xfrm>
            <a:off x="8056674" y="5140346"/>
            <a:ext cx="1137194" cy="1759729"/>
          </a:xfrm>
          <a:custGeom>
            <a:avLst/>
            <a:gdLst/>
            <a:ahLst/>
            <a:cxnLst/>
            <a:rect l="l" t="t" r="r" b="b"/>
            <a:pathLst>
              <a:path w="1137194" h="1759729">
                <a:moveTo>
                  <a:pt x="954617" y="0"/>
                </a:moveTo>
                <a:cubicBezTo>
                  <a:pt x="1017088" y="0"/>
                  <a:pt x="1078157" y="6001"/>
                  <a:pt x="1137194" y="17897"/>
                </a:cubicBezTo>
                <a:lnTo>
                  <a:pt x="1137194" y="1759729"/>
                </a:lnTo>
                <a:lnTo>
                  <a:pt x="443151" y="1759729"/>
                </a:lnTo>
                <a:cubicBezTo>
                  <a:pt x="176544" y="1591075"/>
                  <a:pt x="0" y="1293463"/>
                  <a:pt x="0" y="954617"/>
                </a:cubicBezTo>
                <a:cubicBezTo>
                  <a:pt x="0" y="427397"/>
                  <a:pt x="427397" y="0"/>
                  <a:pt x="954617" y="0"/>
                </a:cubicBezTo>
                <a:close/>
              </a:path>
            </a:pathLst>
          </a:custGeom>
          <a:solidFill>
            <a:schemeClr val="tx2">
              <a:lumMod val="75000"/>
              <a:alpha val="16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137" name="Oval 136"/>
          <p:cNvSpPr>
            <a:spLocks noChangeAspect="1"/>
          </p:cNvSpPr>
          <p:nvPr/>
        </p:nvSpPr>
        <p:spPr>
          <a:xfrm>
            <a:off x="6661711" y="4362912"/>
            <a:ext cx="1909233" cy="1909233"/>
          </a:xfrm>
          <a:prstGeom prst="ellipse">
            <a:avLst/>
          </a:prstGeom>
          <a:solidFill>
            <a:schemeClr val="tx2">
              <a:lumMod val="75000"/>
              <a:alpha val="5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138" name="Oval 137"/>
          <p:cNvSpPr>
            <a:spLocks noChangeAspect="1"/>
          </p:cNvSpPr>
          <p:nvPr/>
        </p:nvSpPr>
        <p:spPr>
          <a:xfrm>
            <a:off x="-69625" y="4948766"/>
            <a:ext cx="1353860" cy="1909234"/>
          </a:xfrm>
          <a:custGeom>
            <a:avLst/>
            <a:gdLst/>
            <a:ahLst/>
            <a:cxnLst/>
            <a:rect l="l" t="t" r="r" b="b"/>
            <a:pathLst>
              <a:path w="1353860" h="1909234">
                <a:moveTo>
                  <a:pt x="399243" y="0"/>
                </a:moveTo>
                <a:cubicBezTo>
                  <a:pt x="926463" y="0"/>
                  <a:pt x="1353860" y="427397"/>
                  <a:pt x="1353860" y="954617"/>
                </a:cubicBezTo>
                <a:cubicBezTo>
                  <a:pt x="1353860" y="1481837"/>
                  <a:pt x="926463" y="1909234"/>
                  <a:pt x="399243" y="1909234"/>
                </a:cubicBezTo>
                <a:cubicBezTo>
                  <a:pt x="256544" y="1909234"/>
                  <a:pt x="121158" y="1877924"/>
                  <a:pt x="0" y="1820890"/>
                </a:cubicBezTo>
                <a:lnTo>
                  <a:pt x="0" y="88345"/>
                </a:lnTo>
                <a:cubicBezTo>
                  <a:pt x="121158" y="31311"/>
                  <a:pt x="256544" y="0"/>
                  <a:pt x="399243" y="0"/>
                </a:cubicBezTo>
                <a:close/>
              </a:path>
            </a:pathLst>
          </a:custGeom>
          <a:solidFill>
            <a:schemeClr val="tx2">
              <a:lumMod val="75000"/>
              <a:alpha val="16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139" name="Oval 138"/>
          <p:cNvSpPr>
            <a:spLocks noChangeAspect="1"/>
          </p:cNvSpPr>
          <p:nvPr/>
        </p:nvSpPr>
        <p:spPr>
          <a:xfrm>
            <a:off x="708471" y="4790336"/>
            <a:ext cx="1909233" cy="1909233"/>
          </a:xfrm>
          <a:prstGeom prst="ellipse">
            <a:avLst/>
          </a:prstGeom>
          <a:solidFill>
            <a:schemeClr val="tx2">
              <a:lumMod val="75000"/>
              <a:alpha val="8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140" name="Oval 139"/>
          <p:cNvSpPr>
            <a:spLocks noChangeAspect="1"/>
          </p:cNvSpPr>
          <p:nvPr/>
        </p:nvSpPr>
        <p:spPr>
          <a:xfrm>
            <a:off x="6117503" y="783988"/>
            <a:ext cx="1909233" cy="1909233"/>
          </a:xfrm>
          <a:prstGeom prst="ellipse">
            <a:avLst/>
          </a:prstGeom>
          <a:solidFill>
            <a:schemeClr val="tx2">
              <a:lumMod val="75000"/>
              <a:alpha val="15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141" name="Oval 140"/>
          <p:cNvSpPr>
            <a:spLocks noChangeAspect="1"/>
          </p:cNvSpPr>
          <p:nvPr/>
        </p:nvSpPr>
        <p:spPr>
          <a:xfrm>
            <a:off x="6459053" y="5140346"/>
            <a:ext cx="1909233" cy="1909233"/>
          </a:xfrm>
          <a:prstGeom prst="ellipse">
            <a:avLst/>
          </a:prstGeom>
          <a:solidFill>
            <a:schemeClr val="tx2">
              <a:lumMod val="75000"/>
              <a:alpha val="10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118" name="Oval 117"/>
          <p:cNvSpPr>
            <a:spLocks noChangeAspect="1"/>
          </p:cNvSpPr>
          <p:nvPr/>
        </p:nvSpPr>
        <p:spPr>
          <a:xfrm>
            <a:off x="8398204" y="597861"/>
            <a:ext cx="793794" cy="1252918"/>
          </a:xfrm>
          <a:custGeom>
            <a:avLst/>
            <a:gdLst/>
            <a:ahLst/>
            <a:cxnLst/>
            <a:rect l="l" t="t" r="r" b="b"/>
            <a:pathLst>
              <a:path w="793794" h="1252918">
                <a:moveTo>
                  <a:pt x="626459" y="0"/>
                </a:moveTo>
                <a:cubicBezTo>
                  <a:pt x="684682" y="0"/>
                  <a:pt x="741049" y="7943"/>
                  <a:pt x="793794" y="25480"/>
                </a:cubicBezTo>
                <a:lnTo>
                  <a:pt x="793794" y="1227438"/>
                </a:lnTo>
                <a:cubicBezTo>
                  <a:pt x="741049" y="1244975"/>
                  <a:pt x="684682" y="1252918"/>
                  <a:pt x="626459" y="1252918"/>
                </a:cubicBezTo>
                <a:cubicBezTo>
                  <a:pt x="280475" y="1252918"/>
                  <a:pt x="0" y="972443"/>
                  <a:pt x="0" y="626459"/>
                </a:cubicBezTo>
                <a:cubicBezTo>
                  <a:pt x="0" y="280475"/>
                  <a:pt x="280475" y="0"/>
                  <a:pt x="626459" y="0"/>
                </a:cubicBezTo>
                <a:close/>
              </a:path>
            </a:pathLst>
          </a:custGeom>
          <a:solidFill>
            <a:schemeClr val="tx2">
              <a:lumMod val="75000"/>
              <a:alpha val="10000"/>
            </a:schemeClr>
          </a:solidFill>
          <a:ln w="177800" cap="rnd" cmpd="sng" algn="ctr">
            <a:solidFill>
              <a:schemeClr val="tx2">
                <a:lumMod val="60000"/>
                <a:lumOff val="40000"/>
                <a:alpha val="6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1524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9" name="Oval 118"/>
          <p:cNvSpPr>
            <a:spLocks noChangeAspect="1"/>
          </p:cNvSpPr>
          <p:nvPr/>
        </p:nvSpPr>
        <p:spPr>
          <a:xfrm>
            <a:off x="6350100" y="206512"/>
            <a:ext cx="1041276" cy="1041276"/>
          </a:xfrm>
          <a:prstGeom prst="ellipse">
            <a:avLst/>
          </a:prstGeom>
          <a:solidFill>
            <a:schemeClr val="tx2">
              <a:lumMod val="75000"/>
              <a:alpha val="10000"/>
            </a:schemeClr>
          </a:solidFill>
          <a:ln w="177800" cap="rnd" cmpd="sng" algn="ctr">
            <a:solidFill>
              <a:schemeClr val="tx2">
                <a:lumMod val="60000"/>
                <a:lumOff val="40000"/>
                <a:alpha val="6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1524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0" name="Oval 119"/>
          <p:cNvSpPr>
            <a:spLocks noChangeAspect="1"/>
          </p:cNvSpPr>
          <p:nvPr/>
        </p:nvSpPr>
        <p:spPr>
          <a:xfrm>
            <a:off x="6872127" y="1450645"/>
            <a:ext cx="1218253" cy="1218253"/>
          </a:xfrm>
          <a:prstGeom prst="ellipse">
            <a:avLst/>
          </a:prstGeom>
          <a:solidFill>
            <a:schemeClr val="tx2">
              <a:lumMod val="75000"/>
              <a:alpha val="10000"/>
            </a:schemeClr>
          </a:solidFill>
          <a:ln w="177800" cap="rnd" cmpd="sng" algn="ctr">
            <a:solidFill>
              <a:schemeClr val="tx2">
                <a:lumMod val="60000"/>
                <a:lumOff val="40000"/>
                <a:alpha val="6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1524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1" name="Oval 120"/>
          <p:cNvSpPr>
            <a:spLocks noChangeAspect="1"/>
          </p:cNvSpPr>
          <p:nvPr/>
        </p:nvSpPr>
        <p:spPr>
          <a:xfrm>
            <a:off x="7219068" y="2049927"/>
            <a:ext cx="1041276" cy="1041276"/>
          </a:xfrm>
          <a:prstGeom prst="ellipse">
            <a:avLst/>
          </a:prstGeom>
          <a:solidFill>
            <a:schemeClr val="tx2">
              <a:lumMod val="75000"/>
              <a:alpha val="10000"/>
            </a:schemeClr>
          </a:solidFill>
          <a:ln w="177800" cap="rnd" cmpd="sng" algn="ctr">
            <a:solidFill>
              <a:schemeClr val="tx2">
                <a:lumMod val="60000"/>
                <a:lumOff val="40000"/>
                <a:alpha val="6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1524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2" name="Oval 121"/>
          <p:cNvSpPr>
            <a:spLocks noChangeAspect="1"/>
          </p:cNvSpPr>
          <p:nvPr/>
        </p:nvSpPr>
        <p:spPr>
          <a:xfrm>
            <a:off x="7749416" y="2661634"/>
            <a:ext cx="721308" cy="721308"/>
          </a:xfrm>
          <a:prstGeom prst="ellipse">
            <a:avLst/>
          </a:prstGeom>
          <a:solidFill>
            <a:schemeClr val="tx2">
              <a:lumMod val="75000"/>
              <a:alpha val="10000"/>
            </a:schemeClr>
          </a:solidFill>
          <a:ln w="177800" cap="rnd" cmpd="sng" algn="ctr">
            <a:solidFill>
              <a:schemeClr val="tx2">
                <a:lumMod val="60000"/>
                <a:lumOff val="40000"/>
                <a:alpha val="6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1524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3" name="Oval 122"/>
          <p:cNvSpPr>
            <a:spLocks noChangeAspect="1"/>
          </p:cNvSpPr>
          <p:nvPr/>
        </p:nvSpPr>
        <p:spPr>
          <a:xfrm>
            <a:off x="685054" y="-100976"/>
            <a:ext cx="1193676" cy="697815"/>
          </a:xfrm>
          <a:custGeom>
            <a:avLst/>
            <a:gdLst/>
            <a:ahLst/>
            <a:cxnLst/>
            <a:rect l="l" t="t" r="r" b="b"/>
            <a:pathLst>
              <a:path w="1193676" h="697815">
                <a:moveTo>
                  <a:pt x="10179" y="0"/>
                </a:moveTo>
                <a:lnTo>
                  <a:pt x="1183497" y="0"/>
                </a:lnTo>
                <a:cubicBezTo>
                  <a:pt x="1190746" y="32633"/>
                  <a:pt x="1193676" y="66463"/>
                  <a:pt x="1193676" y="100977"/>
                </a:cubicBezTo>
                <a:cubicBezTo>
                  <a:pt x="1193676" y="430602"/>
                  <a:pt x="926463" y="697815"/>
                  <a:pt x="596838" y="697815"/>
                </a:cubicBezTo>
                <a:cubicBezTo>
                  <a:pt x="267213" y="697815"/>
                  <a:pt x="0" y="430602"/>
                  <a:pt x="0" y="100977"/>
                </a:cubicBezTo>
                <a:close/>
              </a:path>
            </a:pathLst>
          </a:custGeom>
          <a:solidFill>
            <a:schemeClr val="tx2">
              <a:lumMod val="75000"/>
              <a:alpha val="10000"/>
            </a:schemeClr>
          </a:solidFill>
          <a:ln w="177800" cap="rnd" cmpd="sng" algn="ctr">
            <a:solidFill>
              <a:schemeClr val="tx2">
                <a:lumMod val="60000"/>
                <a:lumOff val="40000"/>
                <a:alpha val="6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1524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4" name="Oval 123"/>
          <p:cNvSpPr>
            <a:spLocks noChangeAspect="1"/>
          </p:cNvSpPr>
          <p:nvPr/>
        </p:nvSpPr>
        <p:spPr>
          <a:xfrm>
            <a:off x="1502638" y="-100976"/>
            <a:ext cx="1029028" cy="459889"/>
          </a:xfrm>
          <a:custGeom>
            <a:avLst/>
            <a:gdLst/>
            <a:ahLst/>
            <a:cxnLst/>
            <a:rect l="l" t="t" r="r" b="b"/>
            <a:pathLst>
              <a:path w="1029028" h="459889">
                <a:moveTo>
                  <a:pt x="0" y="0"/>
                </a:moveTo>
                <a:lnTo>
                  <a:pt x="1029028" y="0"/>
                </a:lnTo>
                <a:cubicBezTo>
                  <a:pt x="1001386" y="259074"/>
                  <a:pt x="781401" y="459889"/>
                  <a:pt x="514514" y="459889"/>
                </a:cubicBezTo>
                <a:cubicBezTo>
                  <a:pt x="247627" y="459889"/>
                  <a:pt x="27642" y="259074"/>
                  <a:pt x="0" y="0"/>
                </a:cubicBezTo>
                <a:close/>
              </a:path>
            </a:pathLst>
          </a:custGeom>
          <a:solidFill>
            <a:schemeClr val="tx2">
              <a:lumMod val="75000"/>
              <a:alpha val="10000"/>
            </a:schemeClr>
          </a:solidFill>
          <a:ln w="177800" cap="rnd" cmpd="sng" algn="ctr">
            <a:solidFill>
              <a:schemeClr val="tx2">
                <a:lumMod val="60000"/>
                <a:lumOff val="40000"/>
                <a:alpha val="6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1524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5" name="Oval 124"/>
          <p:cNvSpPr>
            <a:spLocks noChangeAspect="1"/>
          </p:cNvSpPr>
          <p:nvPr/>
        </p:nvSpPr>
        <p:spPr>
          <a:xfrm>
            <a:off x="-69624" y="-100976"/>
            <a:ext cx="590263" cy="612289"/>
          </a:xfrm>
          <a:custGeom>
            <a:avLst/>
            <a:gdLst/>
            <a:ahLst/>
            <a:cxnLst/>
            <a:rect l="l" t="t" r="r" b="b"/>
            <a:pathLst>
              <a:path w="590263" h="612289">
                <a:moveTo>
                  <a:pt x="0" y="0"/>
                </a:moveTo>
                <a:lnTo>
                  <a:pt x="581024" y="0"/>
                </a:lnTo>
                <a:cubicBezTo>
                  <a:pt x="587493" y="29611"/>
                  <a:pt x="590263" y="60308"/>
                  <a:pt x="590263" y="91651"/>
                </a:cubicBezTo>
                <a:cubicBezTo>
                  <a:pt x="590263" y="379191"/>
                  <a:pt x="357165" y="612289"/>
                  <a:pt x="69625" y="612289"/>
                </a:cubicBezTo>
                <a:lnTo>
                  <a:pt x="0" y="605270"/>
                </a:lnTo>
                <a:close/>
              </a:path>
            </a:pathLst>
          </a:custGeom>
          <a:solidFill>
            <a:schemeClr val="tx2">
              <a:lumMod val="75000"/>
              <a:alpha val="10000"/>
            </a:schemeClr>
          </a:solidFill>
          <a:ln w="177800" cap="rnd" cmpd="sng" algn="ctr">
            <a:solidFill>
              <a:schemeClr val="tx2">
                <a:lumMod val="60000"/>
                <a:lumOff val="40000"/>
                <a:alpha val="6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1524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6" name="Oval 125"/>
          <p:cNvSpPr>
            <a:spLocks noChangeAspect="1"/>
          </p:cNvSpPr>
          <p:nvPr/>
        </p:nvSpPr>
        <p:spPr>
          <a:xfrm>
            <a:off x="277432" y="4321783"/>
            <a:ext cx="1396887" cy="1396887"/>
          </a:xfrm>
          <a:prstGeom prst="ellipse">
            <a:avLst/>
          </a:prstGeom>
          <a:solidFill>
            <a:schemeClr val="tx2">
              <a:lumMod val="75000"/>
              <a:alpha val="6000"/>
            </a:schemeClr>
          </a:solidFill>
          <a:ln w="177800" cap="rnd" cmpd="sng" algn="ctr">
            <a:solidFill>
              <a:schemeClr val="tx2">
                <a:lumMod val="60000"/>
                <a:lumOff val="40000"/>
                <a:alpha val="4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1524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7" name="Oval 126"/>
          <p:cNvSpPr>
            <a:spLocks noChangeAspect="1"/>
          </p:cNvSpPr>
          <p:nvPr/>
        </p:nvSpPr>
        <p:spPr>
          <a:xfrm>
            <a:off x="5792131" y="6489965"/>
            <a:ext cx="1115939" cy="443769"/>
          </a:xfrm>
          <a:custGeom>
            <a:avLst/>
            <a:gdLst/>
            <a:ahLst/>
            <a:cxnLst/>
            <a:rect l="l" t="t" r="r" b="b"/>
            <a:pathLst>
              <a:path w="1115939" h="443769">
                <a:moveTo>
                  <a:pt x="557969" y="0"/>
                </a:moveTo>
                <a:cubicBezTo>
                  <a:pt x="830120" y="0"/>
                  <a:pt x="1058049" y="189335"/>
                  <a:pt x="1115939" y="443769"/>
                </a:cubicBezTo>
                <a:lnTo>
                  <a:pt x="0" y="443769"/>
                </a:lnTo>
                <a:cubicBezTo>
                  <a:pt x="57889" y="189335"/>
                  <a:pt x="285818" y="0"/>
                  <a:pt x="557969" y="0"/>
                </a:cubicBezTo>
                <a:close/>
              </a:path>
            </a:pathLst>
          </a:custGeom>
          <a:solidFill>
            <a:schemeClr val="tx2">
              <a:lumMod val="75000"/>
              <a:alpha val="6000"/>
            </a:schemeClr>
          </a:solidFill>
          <a:ln w="177800" cap="rnd" cmpd="sng" algn="ctr">
            <a:solidFill>
              <a:schemeClr val="tx2">
                <a:lumMod val="60000"/>
                <a:lumOff val="40000"/>
                <a:alpha val="4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1524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8" name="Oval 127"/>
          <p:cNvSpPr>
            <a:spLocks noChangeAspect="1"/>
          </p:cNvSpPr>
          <p:nvPr/>
        </p:nvSpPr>
        <p:spPr>
          <a:xfrm>
            <a:off x="6127999" y="6408840"/>
            <a:ext cx="1237019" cy="524894"/>
          </a:xfrm>
          <a:custGeom>
            <a:avLst/>
            <a:gdLst/>
            <a:ahLst/>
            <a:cxnLst/>
            <a:rect l="l" t="t" r="r" b="b"/>
            <a:pathLst>
              <a:path w="1237019" h="524894">
                <a:moveTo>
                  <a:pt x="618509" y="0"/>
                </a:moveTo>
                <a:cubicBezTo>
                  <a:pt x="930325" y="0"/>
                  <a:pt x="1189147" y="226891"/>
                  <a:pt x="1237019" y="524894"/>
                </a:cubicBezTo>
                <a:lnTo>
                  <a:pt x="0" y="524894"/>
                </a:lnTo>
                <a:cubicBezTo>
                  <a:pt x="47872" y="226891"/>
                  <a:pt x="306694" y="0"/>
                  <a:pt x="618509" y="0"/>
                </a:cubicBezTo>
                <a:close/>
              </a:path>
            </a:pathLst>
          </a:custGeom>
          <a:solidFill>
            <a:schemeClr val="tx2">
              <a:lumMod val="75000"/>
              <a:alpha val="6000"/>
            </a:schemeClr>
          </a:solidFill>
          <a:ln w="177800" cap="rnd" cmpd="sng" algn="ctr">
            <a:solidFill>
              <a:schemeClr val="tx2">
                <a:lumMod val="60000"/>
                <a:lumOff val="40000"/>
                <a:alpha val="4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1524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9" name="Oval 128"/>
          <p:cNvSpPr>
            <a:spLocks noChangeAspect="1"/>
          </p:cNvSpPr>
          <p:nvPr/>
        </p:nvSpPr>
        <p:spPr>
          <a:xfrm>
            <a:off x="7577655" y="6408841"/>
            <a:ext cx="1211408" cy="524893"/>
          </a:xfrm>
          <a:custGeom>
            <a:avLst/>
            <a:gdLst/>
            <a:ahLst/>
            <a:cxnLst/>
            <a:rect l="l" t="t" r="r" b="b"/>
            <a:pathLst>
              <a:path w="1211408" h="524893">
                <a:moveTo>
                  <a:pt x="605704" y="0"/>
                </a:moveTo>
                <a:cubicBezTo>
                  <a:pt x="914574" y="0"/>
                  <a:pt x="1170243" y="227782"/>
                  <a:pt x="1211408" y="524893"/>
                </a:cubicBezTo>
                <a:lnTo>
                  <a:pt x="0" y="524893"/>
                </a:lnTo>
                <a:cubicBezTo>
                  <a:pt x="41165" y="227782"/>
                  <a:pt x="296834" y="0"/>
                  <a:pt x="605704" y="0"/>
                </a:cubicBezTo>
                <a:close/>
              </a:path>
            </a:pathLst>
          </a:custGeom>
          <a:solidFill>
            <a:schemeClr val="tx2">
              <a:lumMod val="75000"/>
              <a:alpha val="6000"/>
            </a:schemeClr>
          </a:solidFill>
          <a:ln w="177800" cap="rnd" cmpd="sng" algn="ctr">
            <a:solidFill>
              <a:schemeClr val="tx2">
                <a:lumMod val="60000"/>
                <a:lumOff val="40000"/>
                <a:alpha val="4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1524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7" name="Oval 96"/>
          <p:cNvSpPr>
            <a:spLocks noChangeAspect="1"/>
          </p:cNvSpPr>
          <p:nvPr/>
        </p:nvSpPr>
        <p:spPr>
          <a:xfrm>
            <a:off x="11073" y="4941986"/>
            <a:ext cx="611230" cy="611230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127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8" name="Oval 97"/>
          <p:cNvSpPr>
            <a:spLocks noChangeAspect="1"/>
          </p:cNvSpPr>
          <p:nvPr/>
        </p:nvSpPr>
        <p:spPr>
          <a:xfrm>
            <a:off x="-69625" y="6172569"/>
            <a:ext cx="778097" cy="750322"/>
          </a:xfrm>
          <a:custGeom>
            <a:avLst/>
            <a:gdLst/>
            <a:ahLst/>
            <a:cxnLst/>
            <a:rect l="l" t="t" r="r" b="b"/>
            <a:pathLst>
              <a:path w="778097" h="750322">
                <a:moveTo>
                  <a:pt x="261411" y="0"/>
                </a:moveTo>
                <a:cubicBezTo>
                  <a:pt x="546769" y="0"/>
                  <a:pt x="778097" y="231328"/>
                  <a:pt x="778097" y="516686"/>
                </a:cubicBezTo>
                <a:cubicBezTo>
                  <a:pt x="778097" y="601179"/>
                  <a:pt x="757816" y="680934"/>
                  <a:pt x="719843" y="750322"/>
                </a:cubicBezTo>
                <a:lnTo>
                  <a:pt x="0" y="750322"/>
                </a:lnTo>
                <a:lnTo>
                  <a:pt x="0" y="73330"/>
                </a:lnTo>
                <a:cubicBezTo>
                  <a:pt x="75863" y="26083"/>
                  <a:pt x="165591" y="0"/>
                  <a:pt x="261411" y="0"/>
                </a:cubicBezTo>
                <a:close/>
              </a:path>
            </a:pathLst>
          </a:cu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9" name="Oval 98"/>
          <p:cNvSpPr>
            <a:spLocks noChangeAspect="1"/>
          </p:cNvSpPr>
          <p:nvPr/>
        </p:nvSpPr>
        <p:spPr>
          <a:xfrm>
            <a:off x="-69625" y="5158575"/>
            <a:ext cx="563524" cy="897560"/>
          </a:xfrm>
          <a:custGeom>
            <a:avLst/>
            <a:gdLst/>
            <a:ahLst/>
            <a:cxnLst/>
            <a:rect l="l" t="t" r="r" b="b"/>
            <a:pathLst>
              <a:path w="563524" h="897560">
                <a:moveTo>
                  <a:pt x="114744" y="0"/>
                </a:moveTo>
                <a:cubicBezTo>
                  <a:pt x="362598" y="0"/>
                  <a:pt x="563524" y="200926"/>
                  <a:pt x="563524" y="448780"/>
                </a:cubicBezTo>
                <a:cubicBezTo>
                  <a:pt x="563524" y="696634"/>
                  <a:pt x="362598" y="897560"/>
                  <a:pt x="114744" y="897560"/>
                </a:cubicBezTo>
                <a:cubicBezTo>
                  <a:pt x="74918" y="897560"/>
                  <a:pt x="36304" y="892373"/>
                  <a:pt x="0" y="880900"/>
                </a:cubicBezTo>
                <a:lnTo>
                  <a:pt x="0" y="16661"/>
                </a:lnTo>
                <a:cubicBezTo>
                  <a:pt x="36304" y="5188"/>
                  <a:pt x="74918" y="0"/>
                  <a:pt x="114744" y="0"/>
                </a:cubicBezTo>
                <a:close/>
              </a:path>
            </a:pathLst>
          </a:cu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0" name="Oval 99"/>
          <p:cNvSpPr>
            <a:spLocks noChangeAspect="1"/>
          </p:cNvSpPr>
          <p:nvPr/>
        </p:nvSpPr>
        <p:spPr>
          <a:xfrm>
            <a:off x="-25758" y="482386"/>
            <a:ext cx="598416" cy="905704"/>
          </a:xfrm>
          <a:custGeom>
            <a:avLst/>
            <a:gdLst/>
            <a:ahLst/>
            <a:cxnLst/>
            <a:rect l="l" t="t" r="r" b="b"/>
            <a:pathLst>
              <a:path w="598416" h="905704">
                <a:moveTo>
                  <a:pt x="145564" y="0"/>
                </a:moveTo>
                <a:cubicBezTo>
                  <a:pt x="395667" y="0"/>
                  <a:pt x="598416" y="202749"/>
                  <a:pt x="598416" y="452852"/>
                </a:cubicBezTo>
                <a:cubicBezTo>
                  <a:pt x="598416" y="702955"/>
                  <a:pt x="395667" y="905704"/>
                  <a:pt x="145564" y="905704"/>
                </a:cubicBezTo>
                <a:cubicBezTo>
                  <a:pt x="94398" y="905704"/>
                  <a:pt x="45214" y="897218"/>
                  <a:pt x="0" y="879648"/>
                </a:cubicBezTo>
                <a:lnTo>
                  <a:pt x="0" y="26056"/>
                </a:lnTo>
                <a:cubicBezTo>
                  <a:pt x="45214" y="8486"/>
                  <a:pt x="94398" y="0"/>
                  <a:pt x="145564" y="0"/>
                </a:cubicBezTo>
                <a:close/>
              </a:path>
            </a:pathLst>
          </a:custGeom>
          <a:solidFill>
            <a:schemeClr val="accent3">
              <a:lumMod val="60000"/>
              <a:lumOff val="40000"/>
              <a:alpha val="5000"/>
            </a:schemeClr>
          </a:solidFill>
          <a:ln w="12700" cap="rnd" cmpd="sng" algn="ctr">
            <a:solidFill>
              <a:schemeClr val="accent3">
                <a:lumMod val="60000"/>
                <a:lumOff val="40000"/>
                <a:alpha val="3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1" name="Oval 100"/>
          <p:cNvSpPr>
            <a:spLocks noChangeAspect="1"/>
          </p:cNvSpPr>
          <p:nvPr/>
        </p:nvSpPr>
        <p:spPr>
          <a:xfrm>
            <a:off x="474208" y="836793"/>
            <a:ext cx="910817" cy="910817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30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2" name="Oval 101"/>
          <p:cNvSpPr>
            <a:spLocks noChangeAspect="1"/>
          </p:cNvSpPr>
          <p:nvPr/>
        </p:nvSpPr>
        <p:spPr>
          <a:xfrm>
            <a:off x="319223" y="1452260"/>
            <a:ext cx="772993" cy="772993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30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3" name="Oval 102"/>
          <p:cNvSpPr>
            <a:spLocks noChangeAspect="1"/>
          </p:cNvSpPr>
          <p:nvPr/>
        </p:nvSpPr>
        <p:spPr>
          <a:xfrm>
            <a:off x="371257" y="1886983"/>
            <a:ext cx="610366" cy="610366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12700" cap="rnd" cmpd="sng" algn="ctr">
            <a:solidFill>
              <a:schemeClr val="accent3">
                <a:lumMod val="60000"/>
                <a:lumOff val="40000"/>
                <a:alpha val="3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4" name="Oval 103"/>
          <p:cNvSpPr>
            <a:spLocks noChangeAspect="1"/>
          </p:cNvSpPr>
          <p:nvPr/>
        </p:nvSpPr>
        <p:spPr>
          <a:xfrm>
            <a:off x="154676" y="1919682"/>
            <a:ext cx="521764" cy="521764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30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5" name="Oval 104"/>
          <p:cNvSpPr>
            <a:spLocks noChangeAspect="1"/>
          </p:cNvSpPr>
          <p:nvPr/>
        </p:nvSpPr>
        <p:spPr>
          <a:xfrm>
            <a:off x="7302517" y="-61709"/>
            <a:ext cx="910818" cy="750833"/>
          </a:xfrm>
          <a:custGeom>
            <a:avLst/>
            <a:gdLst/>
            <a:ahLst/>
            <a:cxnLst/>
            <a:rect l="l" t="t" r="r" b="b"/>
            <a:pathLst>
              <a:path w="910818" h="750833">
                <a:moveTo>
                  <a:pt x="111441" y="0"/>
                </a:moveTo>
                <a:lnTo>
                  <a:pt x="799378" y="0"/>
                </a:lnTo>
                <a:cubicBezTo>
                  <a:pt x="869408" y="78400"/>
                  <a:pt x="910818" y="182076"/>
                  <a:pt x="910818" y="295424"/>
                </a:cubicBezTo>
                <a:cubicBezTo>
                  <a:pt x="910818" y="546939"/>
                  <a:pt x="706924" y="750833"/>
                  <a:pt x="455409" y="750833"/>
                </a:cubicBezTo>
                <a:cubicBezTo>
                  <a:pt x="203894" y="750833"/>
                  <a:pt x="0" y="546939"/>
                  <a:pt x="0" y="295424"/>
                </a:cubicBezTo>
                <a:cubicBezTo>
                  <a:pt x="0" y="182076"/>
                  <a:pt x="41410" y="78400"/>
                  <a:pt x="111441" y="0"/>
                </a:cubicBezTo>
                <a:close/>
              </a:path>
            </a:pathLst>
          </a:cu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30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6" name="Oval 105"/>
          <p:cNvSpPr>
            <a:spLocks noChangeAspect="1"/>
          </p:cNvSpPr>
          <p:nvPr/>
        </p:nvSpPr>
        <p:spPr>
          <a:xfrm>
            <a:off x="8718124" y="-61709"/>
            <a:ext cx="473874" cy="613011"/>
          </a:xfrm>
          <a:custGeom>
            <a:avLst/>
            <a:gdLst/>
            <a:ahLst/>
            <a:cxnLst/>
            <a:rect l="l" t="t" r="r" b="b"/>
            <a:pathLst>
              <a:path w="473874" h="613011">
                <a:moveTo>
                  <a:pt x="29684" y="0"/>
                </a:moveTo>
                <a:lnTo>
                  <a:pt x="473874" y="0"/>
                </a:lnTo>
                <a:lnTo>
                  <a:pt x="473874" y="611150"/>
                </a:lnTo>
                <a:cubicBezTo>
                  <a:pt x="467789" y="612887"/>
                  <a:pt x="461614" y="613011"/>
                  <a:pt x="455409" y="613011"/>
                </a:cubicBezTo>
                <a:cubicBezTo>
                  <a:pt x="203894" y="613011"/>
                  <a:pt x="0" y="409117"/>
                  <a:pt x="0" y="157602"/>
                </a:cubicBezTo>
                <a:cubicBezTo>
                  <a:pt x="0" y="101995"/>
                  <a:pt x="9966" y="48716"/>
                  <a:pt x="29684" y="0"/>
                </a:cubicBezTo>
                <a:close/>
              </a:path>
            </a:pathLst>
          </a:cu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30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7" name="Oval 106"/>
          <p:cNvSpPr>
            <a:spLocks noChangeAspect="1"/>
          </p:cNvSpPr>
          <p:nvPr/>
        </p:nvSpPr>
        <p:spPr>
          <a:xfrm>
            <a:off x="7748238" y="282933"/>
            <a:ext cx="1128521" cy="1128521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12700" cap="rnd" cmpd="sng" algn="ctr">
            <a:solidFill>
              <a:schemeClr val="accent3">
                <a:lumMod val="60000"/>
                <a:lumOff val="40000"/>
                <a:alpha val="3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8" name="Oval 107"/>
          <p:cNvSpPr>
            <a:spLocks noChangeAspect="1"/>
          </p:cNvSpPr>
          <p:nvPr/>
        </p:nvSpPr>
        <p:spPr>
          <a:xfrm>
            <a:off x="8914718" y="749603"/>
            <a:ext cx="277280" cy="907992"/>
          </a:xfrm>
          <a:custGeom>
            <a:avLst/>
            <a:gdLst/>
            <a:ahLst/>
            <a:cxnLst/>
            <a:rect l="l" t="t" r="r" b="b"/>
            <a:pathLst>
              <a:path w="277280" h="907992">
                <a:moveTo>
                  <a:pt x="277280" y="0"/>
                </a:moveTo>
                <a:lnTo>
                  <a:pt x="277280" y="907992"/>
                </a:lnTo>
                <a:cubicBezTo>
                  <a:pt x="112021" y="824131"/>
                  <a:pt x="0" y="652146"/>
                  <a:pt x="0" y="453996"/>
                </a:cubicBezTo>
                <a:cubicBezTo>
                  <a:pt x="0" y="255847"/>
                  <a:pt x="112021" y="83861"/>
                  <a:pt x="277280" y="0"/>
                </a:cubicBezTo>
                <a:close/>
              </a:path>
            </a:pathLst>
          </a:cu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30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9" name="Oval 108"/>
          <p:cNvSpPr>
            <a:spLocks noChangeAspect="1"/>
          </p:cNvSpPr>
          <p:nvPr/>
        </p:nvSpPr>
        <p:spPr>
          <a:xfrm>
            <a:off x="7590871" y="728498"/>
            <a:ext cx="969734" cy="969734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30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0" name="Oval 109"/>
          <p:cNvSpPr>
            <a:spLocks noChangeAspect="1"/>
          </p:cNvSpPr>
          <p:nvPr/>
        </p:nvSpPr>
        <p:spPr>
          <a:xfrm>
            <a:off x="7470041" y="1326476"/>
            <a:ext cx="608190" cy="608190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12700" cap="rnd" cmpd="sng" algn="ctr">
            <a:solidFill>
              <a:schemeClr val="accent3">
                <a:lumMod val="60000"/>
                <a:lumOff val="40000"/>
                <a:alpha val="3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1" name="Oval 110"/>
          <p:cNvSpPr>
            <a:spLocks noChangeAspect="1"/>
          </p:cNvSpPr>
          <p:nvPr/>
        </p:nvSpPr>
        <p:spPr>
          <a:xfrm>
            <a:off x="7629941" y="5611427"/>
            <a:ext cx="738345" cy="738345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127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2" name="Oval 111"/>
          <p:cNvSpPr>
            <a:spLocks noChangeAspect="1"/>
          </p:cNvSpPr>
          <p:nvPr/>
        </p:nvSpPr>
        <p:spPr>
          <a:xfrm>
            <a:off x="6972882" y="5242254"/>
            <a:ext cx="738345" cy="738345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3" name="Oval 112"/>
          <p:cNvSpPr>
            <a:spLocks noChangeAspect="1"/>
          </p:cNvSpPr>
          <p:nvPr/>
        </p:nvSpPr>
        <p:spPr>
          <a:xfrm>
            <a:off x="7494454" y="4928166"/>
            <a:ext cx="738345" cy="738345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127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4" name="Oval 113"/>
          <p:cNvSpPr>
            <a:spLocks noChangeAspect="1"/>
          </p:cNvSpPr>
          <p:nvPr/>
        </p:nvSpPr>
        <p:spPr>
          <a:xfrm>
            <a:off x="8229034" y="5666511"/>
            <a:ext cx="605634" cy="605634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5" name="Oval 114"/>
          <p:cNvSpPr>
            <a:spLocks noChangeAspect="1"/>
          </p:cNvSpPr>
          <p:nvPr/>
        </p:nvSpPr>
        <p:spPr>
          <a:xfrm>
            <a:off x="8078231" y="4097842"/>
            <a:ext cx="553549" cy="553549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6" name="Oval 115"/>
          <p:cNvSpPr>
            <a:spLocks noChangeAspect="1"/>
          </p:cNvSpPr>
          <p:nvPr/>
        </p:nvSpPr>
        <p:spPr>
          <a:xfrm>
            <a:off x="8411816" y="5057878"/>
            <a:ext cx="553549" cy="553549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7" name="Oval 116"/>
          <p:cNvSpPr>
            <a:spLocks noChangeAspect="1"/>
          </p:cNvSpPr>
          <p:nvPr/>
        </p:nvSpPr>
        <p:spPr>
          <a:xfrm>
            <a:off x="8688590" y="4790335"/>
            <a:ext cx="503408" cy="553550"/>
          </a:xfrm>
          <a:custGeom>
            <a:avLst/>
            <a:gdLst/>
            <a:ahLst/>
            <a:cxnLst/>
            <a:rect l="l" t="t" r="r" b="b"/>
            <a:pathLst>
              <a:path w="503408" h="553550">
                <a:moveTo>
                  <a:pt x="276775" y="0"/>
                </a:moveTo>
                <a:cubicBezTo>
                  <a:pt x="370698" y="0"/>
                  <a:pt x="453694" y="46784"/>
                  <a:pt x="503408" y="118545"/>
                </a:cubicBezTo>
                <a:lnTo>
                  <a:pt x="503408" y="435005"/>
                </a:lnTo>
                <a:cubicBezTo>
                  <a:pt x="453694" y="506767"/>
                  <a:pt x="370698" y="553550"/>
                  <a:pt x="276775" y="553550"/>
                </a:cubicBezTo>
                <a:cubicBezTo>
                  <a:pt x="123916" y="553550"/>
                  <a:pt x="0" y="429634"/>
                  <a:pt x="0" y="276775"/>
                </a:cubicBezTo>
                <a:cubicBezTo>
                  <a:pt x="0" y="123916"/>
                  <a:pt x="123916" y="0"/>
                  <a:pt x="276775" y="0"/>
                </a:cubicBezTo>
                <a:close/>
              </a:path>
            </a:pathLst>
          </a:cu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09442" y="675724"/>
            <a:ext cx="7125113" cy="924475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09443" y="1807361"/>
            <a:ext cx="7125112" cy="405143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437344" y="595181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0AFFF53-0AE7-4AAF-91AA-0F9826FE7D73}" type="datetimeFigureOut">
              <a:rPr lang="en-GB" smtClean="0"/>
              <a:t>23/04/2026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180945" y="5951810"/>
            <a:ext cx="5256399" cy="3651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572658" y="5951810"/>
            <a:ext cx="608287" cy="3651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8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55A471E-059E-4EC5-BFDC-BBFC8EE1724F}" type="slidenum">
              <a:rPr lang="en-GB" smtClean="0"/>
              <a:t>‹#›</a:t>
            </a:fld>
            <a:endParaRPr lang="en-GB"/>
          </a:p>
        </p:txBody>
      </p:sp>
      <p:sp>
        <p:nvSpPr>
          <p:cNvPr id="55" name="Oval 54"/>
          <p:cNvSpPr>
            <a:spLocks noChangeAspect="1"/>
          </p:cNvSpPr>
          <p:nvPr/>
        </p:nvSpPr>
        <p:spPr>
          <a:xfrm>
            <a:off x="1583172" y="5454223"/>
            <a:ext cx="1909234" cy="1468668"/>
          </a:xfrm>
          <a:custGeom>
            <a:avLst/>
            <a:gdLst/>
            <a:ahLst/>
            <a:cxnLst/>
            <a:rect l="l" t="t" r="r" b="b"/>
            <a:pathLst>
              <a:path w="1909234" h="1468668">
                <a:moveTo>
                  <a:pt x="954617" y="0"/>
                </a:moveTo>
                <a:cubicBezTo>
                  <a:pt x="1481837" y="0"/>
                  <a:pt x="1909234" y="427397"/>
                  <a:pt x="1909234" y="954617"/>
                </a:cubicBezTo>
                <a:cubicBezTo>
                  <a:pt x="1909234" y="1144075"/>
                  <a:pt x="1854043" y="1320642"/>
                  <a:pt x="1758159" y="1468668"/>
                </a:cubicBezTo>
                <a:lnTo>
                  <a:pt x="151075" y="1468668"/>
                </a:lnTo>
                <a:cubicBezTo>
                  <a:pt x="55192" y="1320642"/>
                  <a:pt x="0" y="1144075"/>
                  <a:pt x="0" y="954617"/>
                </a:cubicBezTo>
                <a:cubicBezTo>
                  <a:pt x="0" y="427397"/>
                  <a:pt x="427397" y="0"/>
                  <a:pt x="954617" y="0"/>
                </a:cubicBezTo>
                <a:close/>
              </a:path>
            </a:pathLst>
          </a:custGeom>
          <a:solidFill>
            <a:schemeClr val="tx2">
              <a:lumMod val="75000"/>
              <a:alpha val="8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57" name="Oval 56"/>
          <p:cNvSpPr>
            <a:spLocks noChangeAspect="1"/>
          </p:cNvSpPr>
          <p:nvPr/>
        </p:nvSpPr>
        <p:spPr>
          <a:xfrm>
            <a:off x="8570944" y="3382942"/>
            <a:ext cx="306310" cy="306310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8" name="Oval 57"/>
          <p:cNvSpPr>
            <a:spLocks noChangeAspect="1"/>
          </p:cNvSpPr>
          <p:nvPr/>
        </p:nvSpPr>
        <p:spPr>
          <a:xfrm>
            <a:off x="8398204" y="3536097"/>
            <a:ext cx="306310" cy="306310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9" name="Oval 58"/>
          <p:cNvSpPr>
            <a:spLocks noChangeAspect="1"/>
          </p:cNvSpPr>
          <p:nvPr/>
        </p:nvSpPr>
        <p:spPr>
          <a:xfrm>
            <a:off x="8608408" y="3688497"/>
            <a:ext cx="306310" cy="306310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0" name="Oval 59"/>
          <p:cNvSpPr>
            <a:spLocks noChangeAspect="1"/>
          </p:cNvSpPr>
          <p:nvPr/>
        </p:nvSpPr>
        <p:spPr>
          <a:xfrm>
            <a:off x="154676" y="2698928"/>
            <a:ext cx="467627" cy="467627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127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1" name="Oval 60"/>
          <p:cNvSpPr>
            <a:spLocks noChangeAspect="1"/>
          </p:cNvSpPr>
          <p:nvPr/>
        </p:nvSpPr>
        <p:spPr>
          <a:xfrm>
            <a:off x="474208" y="3166555"/>
            <a:ext cx="458770" cy="458770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127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2" name="Oval 61"/>
          <p:cNvSpPr>
            <a:spLocks noChangeAspect="1"/>
          </p:cNvSpPr>
          <p:nvPr/>
        </p:nvSpPr>
        <p:spPr>
          <a:xfrm>
            <a:off x="270258" y="3382942"/>
            <a:ext cx="352045" cy="352045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3" name="Oval 62"/>
          <p:cNvSpPr>
            <a:spLocks noChangeAspect="1"/>
          </p:cNvSpPr>
          <p:nvPr/>
        </p:nvSpPr>
        <p:spPr>
          <a:xfrm>
            <a:off x="-86601" y="2581479"/>
            <a:ext cx="1360441" cy="1909234"/>
          </a:xfrm>
          <a:custGeom>
            <a:avLst/>
            <a:gdLst/>
            <a:ahLst/>
            <a:cxnLst/>
            <a:rect l="l" t="t" r="r" b="b"/>
            <a:pathLst>
              <a:path w="1360441" h="1909234">
                <a:moveTo>
                  <a:pt x="405824" y="0"/>
                </a:moveTo>
                <a:cubicBezTo>
                  <a:pt x="933044" y="0"/>
                  <a:pt x="1360441" y="427397"/>
                  <a:pt x="1360441" y="954617"/>
                </a:cubicBezTo>
                <a:cubicBezTo>
                  <a:pt x="1360441" y="1481837"/>
                  <a:pt x="933044" y="1909234"/>
                  <a:pt x="405824" y="1909234"/>
                </a:cubicBezTo>
                <a:cubicBezTo>
                  <a:pt x="260527" y="1909234"/>
                  <a:pt x="122812" y="1876773"/>
                  <a:pt x="0" y="1817719"/>
                </a:cubicBezTo>
                <a:lnTo>
                  <a:pt x="0" y="91515"/>
                </a:lnTo>
                <a:cubicBezTo>
                  <a:pt x="122812" y="32461"/>
                  <a:pt x="260527" y="0"/>
                  <a:pt x="405824" y="0"/>
                </a:cubicBezTo>
                <a:close/>
              </a:path>
            </a:pathLst>
          </a:custGeom>
          <a:solidFill>
            <a:schemeClr val="tx2">
              <a:lumMod val="75000"/>
              <a:alpha val="8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64" name="Oval 63"/>
          <p:cNvSpPr>
            <a:spLocks noChangeAspect="1"/>
          </p:cNvSpPr>
          <p:nvPr/>
        </p:nvSpPr>
        <p:spPr>
          <a:xfrm>
            <a:off x="6173123" y="2395416"/>
            <a:ext cx="1218253" cy="1218253"/>
          </a:xfrm>
          <a:prstGeom prst="ellipse">
            <a:avLst/>
          </a:prstGeom>
          <a:solidFill>
            <a:schemeClr val="tx2">
              <a:lumMod val="75000"/>
              <a:alpha val="10000"/>
            </a:schemeClr>
          </a:solidFill>
          <a:ln w="177800" cap="rnd" cmpd="sng" algn="ctr">
            <a:solidFill>
              <a:schemeClr val="tx2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1524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xStyles>
    <p:titleStyle>
      <a:lvl1pPr algn="l" defTabSz="457200" rtl="0" eaLnBrk="1" latinLnBrk="0" hangingPunct="1">
        <a:spcBef>
          <a:spcPct val="0"/>
        </a:spcBef>
        <a:buNone/>
        <a:defRPr sz="3200" kern="1200">
          <a:solidFill>
            <a:schemeClr val="tx1"/>
          </a:solidFill>
          <a:latin typeface="+mj-lt"/>
          <a:ea typeface="+mj-ea"/>
          <a:cs typeface="Trebuchet M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Font typeface="Wingdings 2" charset="2"/>
        <a:buChar char=""/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Font typeface="Wingdings 2" charset="2"/>
        <a:buChar char=""/>
        <a:defRPr sz="16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Font typeface="Wingdings 2" charset="2"/>
        <a:buChar char=""/>
        <a:defRPr sz="1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Font typeface="Wingdings 2" charset="2"/>
        <a:buChar char=""/>
        <a:defRPr sz="12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Font typeface="Wingdings 2" charset="2"/>
        <a:buChar char=""/>
        <a:defRPr sz="12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5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71600" y="3284984"/>
            <a:ext cx="7117180" cy="1470025"/>
          </a:xfrm>
        </p:spPr>
        <p:txBody>
          <a:bodyPr/>
          <a:lstStyle/>
          <a:p>
            <a:r>
              <a:rPr lang="en-GB" dirty="0" err="1"/>
              <a:t>Osmington</a:t>
            </a:r>
            <a:r>
              <a:rPr lang="en-GB" dirty="0"/>
              <a:t> Bay 2026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GB" dirty="0"/>
              <a:t>Final Meeting</a:t>
            </a:r>
          </a:p>
        </p:txBody>
      </p:sp>
    </p:spTree>
    <p:extLst>
      <p:ext uri="{BB962C8B-B14F-4D97-AF65-F5344CB8AC3E}">
        <p14:creationId xmlns:p14="http://schemas.microsoft.com/office/powerpoint/2010/main" val="32087787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9BE3297-9003-4BCE-3FA2-8F2431B616B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4E5D026-F2AE-0E8A-12D1-FD760E0595C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95230AE9-8E44-5C2D-6C7E-323B830F4B5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85725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236821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err="1"/>
              <a:t>Osmington</a:t>
            </a:r>
            <a:r>
              <a:rPr lang="en-GB" dirty="0"/>
              <a:t> Bay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Near Weymouth in Dorset</a:t>
            </a:r>
          </a:p>
          <a:p>
            <a:r>
              <a:rPr lang="en-GB" dirty="0"/>
              <a:t>Residential visit offering opportunities for leadership and team work in a stunning environment.</a:t>
            </a:r>
          </a:p>
          <a:p>
            <a:r>
              <a:rPr lang="en-GB" dirty="0"/>
              <a:t>Full of exciting outdoor and adventurous activities.</a:t>
            </a:r>
          </a:p>
          <a:p>
            <a:r>
              <a:rPr lang="en-GB" dirty="0"/>
              <a:t>PGL centre – provides reassurance on health and safety and care</a:t>
            </a:r>
          </a:p>
        </p:txBody>
      </p:sp>
    </p:spTree>
    <p:extLst>
      <p:ext uri="{BB962C8B-B14F-4D97-AF65-F5344CB8AC3E}">
        <p14:creationId xmlns:p14="http://schemas.microsoft.com/office/powerpoint/2010/main" val="1632317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43E70C8-3862-515E-1F1C-CAE5B9C96A4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D225575-7C24-3C95-035A-4BD54419380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BCDF0DFF-03A1-42DB-7AE8-FF360440861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571500"/>
            <a:ext cx="9144000" cy="5715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85892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Dates and times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b="1" dirty="0"/>
              <a:t>Sunday 14</a:t>
            </a:r>
            <a:r>
              <a:rPr lang="en-GB" b="1" baseline="30000" dirty="0"/>
              <a:t>th</a:t>
            </a:r>
            <a:r>
              <a:rPr lang="en-GB" b="1" dirty="0"/>
              <a:t> June</a:t>
            </a:r>
          </a:p>
          <a:p>
            <a:r>
              <a:rPr lang="en-GB" dirty="0"/>
              <a:t>11am:	Arrive at school</a:t>
            </a:r>
          </a:p>
          <a:p>
            <a:r>
              <a:rPr lang="en-GB" dirty="0"/>
              <a:t>11.30am:	Coach leaves school</a:t>
            </a:r>
          </a:p>
          <a:p>
            <a:r>
              <a:rPr lang="en-GB" dirty="0"/>
              <a:t>3.00 (</a:t>
            </a:r>
            <a:r>
              <a:rPr lang="en-GB" dirty="0" err="1"/>
              <a:t>approx</a:t>
            </a:r>
            <a:r>
              <a:rPr lang="en-GB" dirty="0"/>
              <a:t>): Arrive at </a:t>
            </a:r>
            <a:r>
              <a:rPr lang="en-GB" dirty="0" err="1"/>
              <a:t>Osmington</a:t>
            </a:r>
            <a:r>
              <a:rPr lang="en-GB" dirty="0"/>
              <a:t> Bay</a:t>
            </a:r>
          </a:p>
          <a:p>
            <a:endParaRPr lang="en-GB" dirty="0"/>
          </a:p>
          <a:p>
            <a:r>
              <a:rPr lang="en-GB" b="1" dirty="0"/>
              <a:t>Wednesday 17</a:t>
            </a:r>
            <a:r>
              <a:rPr lang="en-GB" b="1" baseline="30000" dirty="0"/>
              <a:t>th</a:t>
            </a:r>
            <a:r>
              <a:rPr lang="en-GB" b="1" dirty="0"/>
              <a:t> June</a:t>
            </a:r>
          </a:p>
          <a:p>
            <a:r>
              <a:rPr lang="en-GB" dirty="0"/>
              <a:t>2pm: Coach leaves </a:t>
            </a:r>
            <a:r>
              <a:rPr lang="en-GB" dirty="0" err="1"/>
              <a:t>Osmington</a:t>
            </a:r>
            <a:r>
              <a:rPr lang="en-GB" dirty="0"/>
              <a:t> Bay</a:t>
            </a:r>
          </a:p>
          <a:p>
            <a:r>
              <a:rPr lang="en-GB" dirty="0"/>
              <a:t>5.00pm (</a:t>
            </a:r>
            <a:r>
              <a:rPr lang="en-GB" dirty="0" err="1"/>
              <a:t>approx</a:t>
            </a:r>
            <a:r>
              <a:rPr lang="en-GB" dirty="0"/>
              <a:t>): Coach returns to St Nic’s</a:t>
            </a:r>
          </a:p>
        </p:txBody>
      </p:sp>
    </p:spTree>
    <p:extLst>
      <p:ext uri="{BB962C8B-B14F-4D97-AF65-F5344CB8AC3E}">
        <p14:creationId xmlns:p14="http://schemas.microsoft.com/office/powerpoint/2010/main" val="28917911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9034CDB-1825-3A95-CB85-1BB80888757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3CA39C3-7A08-7CD8-80E2-01AF3BC7830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1F404695-ADC5-FB8B-AD3D-94646A6AF07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91680" y="548680"/>
            <a:ext cx="5616623" cy="56166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421671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Where do children sleep?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err="1"/>
              <a:t>Bowleaze</a:t>
            </a:r>
            <a:r>
              <a:rPr lang="en-GB" dirty="0"/>
              <a:t> Cove accommodation</a:t>
            </a:r>
          </a:p>
          <a:p>
            <a:r>
              <a:rPr lang="en-GB" dirty="0"/>
              <a:t>Dormitory accommodation – 4 children per room</a:t>
            </a:r>
          </a:p>
          <a:p>
            <a:r>
              <a:rPr lang="en-GB" dirty="0"/>
              <a:t>Bunk beds</a:t>
            </a:r>
          </a:p>
          <a:p>
            <a:r>
              <a:rPr lang="en-GB" dirty="0"/>
              <a:t>Ensuite</a:t>
            </a:r>
          </a:p>
          <a:p>
            <a:r>
              <a:rPr lang="en-GB" dirty="0"/>
              <a:t>Drying rooms</a:t>
            </a:r>
          </a:p>
          <a:p>
            <a:r>
              <a:rPr lang="en-GB" dirty="0"/>
              <a:t>Centrally heated</a:t>
            </a:r>
          </a:p>
        </p:txBody>
      </p:sp>
    </p:spTree>
    <p:extLst>
      <p:ext uri="{BB962C8B-B14F-4D97-AF65-F5344CB8AC3E}">
        <p14:creationId xmlns:p14="http://schemas.microsoft.com/office/powerpoint/2010/main" val="30341389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C755C85-6FAD-A25E-D947-498E664FC7B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528D2BB-068C-D8CB-9DB1-E14C9CB1B76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4C1E9959-E76C-8F00-592C-6D9B07B9FA4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85725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974454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What does a typical day look like?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7am Wake up and get ready</a:t>
            </a:r>
          </a:p>
          <a:p>
            <a:r>
              <a:rPr lang="en-GB" dirty="0"/>
              <a:t>8am Breakfast</a:t>
            </a:r>
          </a:p>
          <a:p>
            <a:r>
              <a:rPr lang="en-GB" dirty="0"/>
              <a:t>9.00 Morning activities</a:t>
            </a:r>
          </a:p>
          <a:p>
            <a:r>
              <a:rPr lang="en-GB" dirty="0"/>
              <a:t>12.30 Lunch</a:t>
            </a:r>
          </a:p>
          <a:p>
            <a:r>
              <a:rPr lang="en-GB" dirty="0"/>
              <a:t>2.15 Afternoon activities</a:t>
            </a:r>
          </a:p>
          <a:p>
            <a:r>
              <a:rPr lang="en-GB" dirty="0"/>
              <a:t>5.30 Evening Meal</a:t>
            </a:r>
          </a:p>
          <a:p>
            <a:r>
              <a:rPr lang="en-GB" dirty="0"/>
              <a:t>7.30 Evening activities</a:t>
            </a:r>
          </a:p>
          <a:p>
            <a:r>
              <a:rPr lang="en-GB" dirty="0"/>
              <a:t>9.30ish Lights out and sleep</a:t>
            </a:r>
          </a:p>
        </p:txBody>
      </p:sp>
    </p:spTree>
    <p:extLst>
      <p:ext uri="{BB962C8B-B14F-4D97-AF65-F5344CB8AC3E}">
        <p14:creationId xmlns:p14="http://schemas.microsoft.com/office/powerpoint/2010/main" val="25043534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C556CA2-BC5A-E0C4-77DF-2A8D15F5CB7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3AA928B-7E5D-A722-D3D6-8E2DF71A631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BA5B8D1F-AF39-2D23-9BD9-73B1793E101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85725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693758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7A9AC0E-06AE-4CE5-87EB-FA1BACED1F6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Activities</a:t>
            </a:r>
          </a:p>
        </p:txBody>
      </p:sp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F9DD8274-6298-48CC-A0D3-3C54914DF0E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Day 1: Travel plus Evening activity</a:t>
            </a:r>
          </a:p>
          <a:p>
            <a:r>
              <a:rPr lang="en-GB" dirty="0"/>
              <a:t>Day 2 and 3: Morning and afternoon activities plus evening activity</a:t>
            </a:r>
          </a:p>
          <a:p>
            <a:r>
              <a:rPr lang="en-GB" dirty="0"/>
              <a:t>Day 4: Morning activities and home</a:t>
            </a:r>
          </a:p>
        </p:txBody>
      </p:sp>
    </p:spTree>
    <p:extLst>
      <p:ext uri="{BB962C8B-B14F-4D97-AF65-F5344CB8AC3E}">
        <p14:creationId xmlns:p14="http://schemas.microsoft.com/office/powerpoint/2010/main" val="11635928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01E8ABF9-6BAE-71B8-A7EB-36D29FD3729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74AECC61-9BEE-7793-C7D5-626B5FC9766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8441" y="1137918"/>
            <a:ext cx="8907118" cy="45821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190354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What activities do we do?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2"/>
          </p:nvPr>
        </p:nvSpPr>
        <p:spPr/>
        <p:txBody>
          <a:bodyPr>
            <a:normAutofit/>
          </a:bodyPr>
          <a:lstStyle/>
          <a:p>
            <a:r>
              <a:rPr lang="en-GB" dirty="0"/>
              <a:t>Dragon Boating</a:t>
            </a:r>
          </a:p>
          <a:p>
            <a:r>
              <a:rPr lang="en-GB" dirty="0"/>
              <a:t>Abseiling</a:t>
            </a:r>
          </a:p>
          <a:p>
            <a:r>
              <a:rPr lang="en-GB" dirty="0"/>
              <a:t>Zip line</a:t>
            </a:r>
          </a:p>
          <a:p>
            <a:r>
              <a:rPr lang="en-GB" dirty="0"/>
              <a:t>Archery</a:t>
            </a:r>
          </a:p>
          <a:p>
            <a:r>
              <a:rPr lang="en-GB" dirty="0"/>
              <a:t>Giant Swing</a:t>
            </a:r>
          </a:p>
          <a:p>
            <a:r>
              <a:rPr lang="en-GB" dirty="0"/>
              <a:t>Trapeze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/>
        <p:txBody>
          <a:bodyPr/>
          <a:lstStyle/>
          <a:p>
            <a:r>
              <a:rPr lang="en-GB" dirty="0"/>
              <a:t>Rifle Shooting</a:t>
            </a:r>
          </a:p>
          <a:p>
            <a:r>
              <a:rPr lang="en-GB" dirty="0"/>
              <a:t>Orienteering</a:t>
            </a:r>
          </a:p>
          <a:p>
            <a:r>
              <a:rPr lang="en-GB" dirty="0"/>
              <a:t>Problem Solving</a:t>
            </a:r>
          </a:p>
          <a:p>
            <a:r>
              <a:rPr lang="en-GB" dirty="0"/>
              <a:t>Passport to the World</a:t>
            </a:r>
          </a:p>
          <a:p>
            <a:r>
              <a:rPr lang="en-GB" dirty="0"/>
              <a:t>Campfire</a:t>
            </a:r>
          </a:p>
          <a:p>
            <a:r>
              <a:rPr lang="en-GB" dirty="0"/>
              <a:t>Disco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1089380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C8AE62C-B244-6979-454E-F28DEE3F712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32C4AE0-96BB-9CC8-210F-14036E1EF70D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2C5F6D53-B14D-CDF8-8A3A-B41B236F83A8}"/>
              </a:ext>
            </a:extLst>
          </p:cNvPr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6713AC53-F6AD-C58E-A2F3-15483CE911BB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B557BFD7-EB79-A641-14F7-F4440A99E392}"/>
              </a:ext>
            </a:extLst>
          </p:cNvPr>
          <p:cNvSpPr>
            <a:spLocks noGrp="1"/>
          </p:cNvSpPr>
          <p:nvPr>
            <p:ph sz="quarter" idx="4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B190AD38-DFD3-41DD-E30D-730AA707497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651" y="1714260"/>
            <a:ext cx="9116697" cy="342947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328378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6">
            <a:extLst>
              <a:ext uri="{FF2B5EF4-FFF2-40B4-BE49-F238E27FC236}">
                <a16:creationId xmlns:a16="http://schemas.microsoft.com/office/drawing/2014/main" id="{83A41A53-9B75-D6F2-2EB1-C2BB08FF298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Dos and Don’ts	</a:t>
            </a:r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13391939-75FF-4418-F3C5-D0966562AFC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No electronic devices – tablets, phones etc. not allowed</a:t>
            </a:r>
          </a:p>
          <a:p>
            <a:r>
              <a:rPr lang="en-GB" dirty="0"/>
              <a:t>No smart watches or air tags</a:t>
            </a:r>
          </a:p>
          <a:p>
            <a:r>
              <a:rPr lang="en-GB" dirty="0"/>
              <a:t>Camera can be brought – but either disposable or digital camera – not on a phone or communication device</a:t>
            </a:r>
          </a:p>
          <a:p>
            <a:r>
              <a:rPr lang="en-GB" dirty="0"/>
              <a:t>Books and Kindles are allowed but only for reading (not Kindle Fire)</a:t>
            </a:r>
          </a:p>
          <a:p>
            <a:r>
              <a:rPr lang="en-GB" dirty="0"/>
              <a:t>A small teddy or comforter is allowed – however, we ask that you do not pack night lights or similar as these can affect the sleep of others</a:t>
            </a:r>
          </a:p>
        </p:txBody>
      </p:sp>
    </p:spTree>
    <p:extLst>
      <p:ext uri="{BB962C8B-B14F-4D97-AF65-F5344CB8AC3E}">
        <p14:creationId xmlns:p14="http://schemas.microsoft.com/office/powerpoint/2010/main" val="32689488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FD6FA23-CD2A-486A-8272-130E370D119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Money and Shop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5912A48-746A-44BA-B1AD-E13B8961B00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There is a small shop on site</a:t>
            </a:r>
          </a:p>
          <a:p>
            <a:r>
              <a:rPr lang="en-GB" dirty="0"/>
              <a:t>We would ask that children bring up to £15 to spend</a:t>
            </a:r>
          </a:p>
          <a:p>
            <a:r>
              <a:rPr lang="en-GB" dirty="0"/>
              <a:t>We will restrict children on the number of sweets they can buy</a:t>
            </a:r>
          </a:p>
        </p:txBody>
      </p:sp>
    </p:spTree>
    <p:extLst>
      <p:ext uri="{BB962C8B-B14F-4D97-AF65-F5344CB8AC3E}">
        <p14:creationId xmlns:p14="http://schemas.microsoft.com/office/powerpoint/2010/main" val="36613319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Groups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There will be five activity groups </a:t>
            </a:r>
          </a:p>
          <a:p>
            <a:r>
              <a:rPr lang="en-GB" dirty="0"/>
              <a:t>All activities will take place in those groups</a:t>
            </a:r>
          </a:p>
          <a:p>
            <a:r>
              <a:rPr lang="en-GB" dirty="0"/>
              <a:t>No obligation to take part in an activity, but all children are encouraged</a:t>
            </a:r>
          </a:p>
          <a:p>
            <a:r>
              <a:rPr lang="en-GB" dirty="0"/>
              <a:t>Some activities – more than one group together</a:t>
            </a:r>
          </a:p>
        </p:txBody>
      </p:sp>
    </p:spTree>
    <p:extLst>
      <p:ext uri="{BB962C8B-B14F-4D97-AF65-F5344CB8AC3E}">
        <p14:creationId xmlns:p14="http://schemas.microsoft.com/office/powerpoint/2010/main" val="21920585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4C65BE2-1AA1-4AF3-A227-D0B108879FB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7249205-8CB7-41C9-A315-0CE79D16215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7A775EA7-0D84-B768-8803-7846AAA2171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95736" y="41300"/>
            <a:ext cx="4752528" cy="67753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58501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Food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dirty="0"/>
              <a:t>High quality food provided on site</a:t>
            </a:r>
          </a:p>
          <a:p>
            <a:r>
              <a:rPr lang="en-GB" dirty="0"/>
              <a:t>Packed lunches provided for off-site activity days and for final day</a:t>
            </a:r>
          </a:p>
          <a:p>
            <a:r>
              <a:rPr lang="en-GB" dirty="0"/>
              <a:t>Cooked meals for breakfast, lunch and dinner</a:t>
            </a:r>
          </a:p>
          <a:p>
            <a:r>
              <a:rPr lang="en-GB" dirty="0"/>
              <a:t>Several options</a:t>
            </a:r>
          </a:p>
          <a:p>
            <a:r>
              <a:rPr lang="en-GB" dirty="0"/>
              <a:t>Cater for various diets – need to know in advance</a:t>
            </a:r>
          </a:p>
        </p:txBody>
      </p:sp>
    </p:spTree>
    <p:extLst>
      <p:ext uri="{BB962C8B-B14F-4D97-AF65-F5344CB8AC3E}">
        <p14:creationId xmlns:p14="http://schemas.microsoft.com/office/powerpoint/2010/main" val="31254785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1474017-F776-4F90-BA45-C5E8699E8F7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DC77E32-0E26-43E0-8F73-33151C6A586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3D05CCD1-7E12-B832-3B21-A93CA1C4DBB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89968" y="271022"/>
            <a:ext cx="8164064" cy="63159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826984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School Staff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Mr Harvey</a:t>
            </a:r>
          </a:p>
          <a:p>
            <a:r>
              <a:rPr lang="en-GB" dirty="0"/>
              <a:t>Mrs Davies</a:t>
            </a:r>
          </a:p>
          <a:p>
            <a:r>
              <a:rPr lang="en-GB" dirty="0"/>
              <a:t>Mrs Gillman</a:t>
            </a:r>
          </a:p>
          <a:p>
            <a:r>
              <a:rPr lang="en-GB" dirty="0"/>
              <a:t>Mrs Hill</a:t>
            </a:r>
          </a:p>
          <a:p>
            <a:r>
              <a:rPr lang="en-GB" dirty="0"/>
              <a:t>Mr Hill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421485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What now?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Final letter, medical form, kit list and activity programme will be sent out tomorrow</a:t>
            </a:r>
          </a:p>
          <a:p>
            <a:r>
              <a:rPr lang="en-GB" dirty="0"/>
              <a:t>Please return medical form as soon as possible – latest by Friday 1</a:t>
            </a:r>
            <a:r>
              <a:rPr lang="en-GB" baseline="30000" dirty="0"/>
              <a:t>st</a:t>
            </a:r>
            <a:r>
              <a:rPr lang="en-GB" dirty="0"/>
              <a:t> May.</a:t>
            </a:r>
          </a:p>
          <a:p>
            <a:r>
              <a:rPr lang="en-GB" dirty="0"/>
              <a:t>I will be speaking to children about friendship groups for rooms and groups</a:t>
            </a:r>
          </a:p>
        </p:txBody>
      </p:sp>
    </p:spTree>
    <p:extLst>
      <p:ext uri="{BB962C8B-B14F-4D97-AF65-F5344CB8AC3E}">
        <p14:creationId xmlns:p14="http://schemas.microsoft.com/office/powerpoint/2010/main" val="23552757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theme/theme1.xml><?xml version="1.0" encoding="utf-8"?>
<a:theme xmlns:a="http://schemas.openxmlformats.org/drawingml/2006/main" name="Summer">
  <a:themeElements>
    <a:clrScheme name="Flow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F49100"/>
      </a:hlink>
      <a:folHlink>
        <a:srgbClr val="85DFD0"/>
      </a:folHlink>
    </a:clrScheme>
    <a:fontScheme name="Summer">
      <a:maj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ajorFont>
      <a:min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Summer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lumMod val="110000"/>
              </a:schemeClr>
            </a:gs>
            <a:gs pos="100000">
              <a:schemeClr val="phClr">
                <a:tint val="9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98000"/>
                <a:satMod val="120000"/>
                <a:lumMod val="110000"/>
              </a:schemeClr>
            </a:gs>
            <a:gs pos="100000">
              <a:schemeClr val="phClr">
                <a:shade val="90000"/>
                <a:lumMod val="90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88900" dist="38100" dir="5400000" algn="ctr" rotWithShape="0">
              <a:srgbClr val="000000">
                <a:alpha val="65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5400000"/>
            </a:lightRig>
          </a:scene3d>
          <a:sp3d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7000"/>
                <a:shade val="80000"/>
                <a:hueMod val="110000"/>
                <a:satMod val="120000"/>
              </a:schemeClr>
            </a:gs>
            <a:gs pos="100000">
              <a:schemeClr val="phClr">
                <a:shade val="60000"/>
                <a:hueMod val="40000"/>
                <a:satMod val="120000"/>
                <a:lumMod val="103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97000"/>
                <a:shade val="80000"/>
                <a:hueMod val="110000"/>
                <a:satMod val="130000"/>
                <a:lumMod val="100000"/>
              </a:schemeClr>
            </a:gs>
            <a:gs pos="100000">
              <a:schemeClr val="phClr">
                <a:shade val="60000"/>
                <a:hueMod val="40000"/>
                <a:satMod val="120000"/>
                <a:lumMod val="103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365DC4191BE9DF498FA858D1AB70B952" ma:contentTypeVersion="12" ma:contentTypeDescription="Create a new document." ma:contentTypeScope="" ma:versionID="2f4820a6f3192d816059504974edf3c3">
  <xsd:schema xmlns:xsd="http://www.w3.org/2001/XMLSchema" xmlns:xs="http://www.w3.org/2001/XMLSchema" xmlns:p="http://schemas.microsoft.com/office/2006/metadata/properties" xmlns:ns2="64b990c9-ac3a-4bb4-9d88-1cc9bed82075" xmlns:ns3="6cf3e402-f2e5-4ead-9c83-7fe005effb12" targetNamespace="http://schemas.microsoft.com/office/2006/metadata/properties" ma:root="true" ma:fieldsID="0b66f8899c830f818bb10a6168ab2c87" ns2:_="" ns3:_="">
    <xsd:import namespace="64b990c9-ac3a-4bb4-9d88-1cc9bed82075"/>
    <xsd:import namespace="6cf3e402-f2e5-4ead-9c83-7fe005effb12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DateTaken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lcf76f155ced4ddcb4097134ff3c332f" minOccurs="0"/>
                <xsd:element ref="ns3:TaxCatchAll" minOccurs="0"/>
                <xsd:element ref="ns2:MediaServiceLocation" minOccurs="0"/>
                <xsd:element ref="ns2:MediaServiceOCR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64b990c9-ac3a-4bb4-9d88-1cc9bed82075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DateTaken" ma:index="11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4" nillable="true" ma:displayName="MediaLengthInSeconds" ma:hidden="true" ma:internalName="MediaLengthInSeconds" ma:readOnly="true">
      <xsd:simpleType>
        <xsd:restriction base="dms:Unknown"/>
      </xsd:simpleType>
    </xsd:element>
    <xsd:element name="lcf76f155ced4ddcb4097134ff3c332f" ma:index="16" nillable="true" ma:taxonomy="true" ma:internalName="lcf76f155ced4ddcb4097134ff3c332f" ma:taxonomyFieldName="MediaServiceImageTags" ma:displayName="Image Tags" ma:readOnly="false" ma:fieldId="{5cf76f15-5ced-4ddc-b409-7134ff3c332f}" ma:taxonomyMulti="true" ma:sspId="f25ced0c-44ce-4fed-8387-52d5210689c2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Location" ma:index="18" nillable="true" ma:displayName="Location" ma:description="" ma:indexed="true" ma:internalName="MediaServiceLocation" ma:readOnly="true">
      <xsd:simpleType>
        <xsd:restriction base="dms:Text"/>
      </xsd:simpleType>
    </xsd:element>
    <xsd:element name="MediaServiceOCR" ma:index="19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6cf3e402-f2e5-4ead-9c83-7fe005effb12" elementFormDefault="qualified">
    <xsd:import namespace="http://schemas.microsoft.com/office/2006/documentManagement/types"/>
    <xsd:import namespace="http://schemas.microsoft.com/office/infopath/2007/PartnerControls"/>
    <xsd:element name="TaxCatchAll" ma:index="17" nillable="true" ma:displayName="Taxonomy Catch All Column" ma:hidden="true" ma:list="{c938587c-20a8-4e2b-9b9b-52007d8f49ae}" ma:internalName="TaxCatchAll" ma:showField="CatchAllData" ma:web="6cf3e402-f2e5-4ead-9c83-7fe005effb12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6cf3e402-f2e5-4ead-9c83-7fe005effb12" xsi:nil="true"/>
    <lcf76f155ced4ddcb4097134ff3c332f xmlns="64b990c9-ac3a-4bb4-9d88-1cc9bed82075">
      <Terms xmlns="http://schemas.microsoft.com/office/infopath/2007/PartnerControls"/>
    </lcf76f155ced4ddcb4097134ff3c332f>
  </documentManagement>
</p:properties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E2ADE496-2BC1-48D9-B4A9-AC9058738A76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64b990c9-ac3a-4bb4-9d88-1cc9bed82075"/>
    <ds:schemaRef ds:uri="6cf3e402-f2e5-4ead-9c83-7fe005effb12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15232D1D-B445-48A2-B7B5-8BA8515CCAEC}">
  <ds:schemaRefs>
    <ds:schemaRef ds:uri="http://schemas.microsoft.com/office/2006/metadata/properties"/>
    <ds:schemaRef ds:uri="http://schemas.microsoft.com/office/infopath/2007/PartnerControls"/>
    <ds:schemaRef ds:uri="6cf3e402-f2e5-4ead-9c83-7fe005effb12"/>
    <ds:schemaRef ds:uri="64b990c9-ac3a-4bb4-9d88-1cc9bed82075"/>
  </ds:schemaRefs>
</ds:datastoreItem>
</file>

<file path=customXml/itemProps3.xml><?xml version="1.0" encoding="utf-8"?>
<ds:datastoreItem xmlns:ds="http://schemas.openxmlformats.org/officeDocument/2006/customXml" ds:itemID="{0ECA8562-FCA5-4ECB-8C16-9465FA1AF9CD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Summer</Template>
  <TotalTime>456</TotalTime>
  <Words>449</Words>
  <Application>Microsoft Office PowerPoint</Application>
  <PresentationFormat>On-screen Show (4:3)</PresentationFormat>
  <Paragraphs>80</Paragraphs>
  <Slides>22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22</vt:i4>
      </vt:variant>
    </vt:vector>
  </HeadingPairs>
  <TitlesOfParts>
    <vt:vector size="27" baseType="lpstr">
      <vt:lpstr>Arial</vt:lpstr>
      <vt:lpstr>Courier New</vt:lpstr>
      <vt:lpstr>Verdana</vt:lpstr>
      <vt:lpstr>Wingdings 2</vt:lpstr>
      <vt:lpstr>Summer</vt:lpstr>
      <vt:lpstr>Osmington Bay 2026</vt:lpstr>
      <vt:lpstr>PowerPoint Presentation</vt:lpstr>
      <vt:lpstr>Osmington Bay</vt:lpstr>
      <vt:lpstr>PowerPoint Presentation</vt:lpstr>
      <vt:lpstr>Dates and times</vt:lpstr>
      <vt:lpstr>PowerPoint Presentation</vt:lpstr>
      <vt:lpstr>Where do children sleep?</vt:lpstr>
      <vt:lpstr>PowerPoint Presentation</vt:lpstr>
      <vt:lpstr>What does a typical day look like?</vt:lpstr>
      <vt:lpstr>PowerPoint Presentation</vt:lpstr>
      <vt:lpstr>Activities</vt:lpstr>
      <vt:lpstr>PowerPoint Presentation</vt:lpstr>
      <vt:lpstr>What activities do we do?</vt:lpstr>
      <vt:lpstr>PowerPoint Presentation</vt:lpstr>
      <vt:lpstr>Dos and Don’ts </vt:lpstr>
      <vt:lpstr>Money and Shop</vt:lpstr>
      <vt:lpstr>Groups</vt:lpstr>
      <vt:lpstr>PowerPoint Presentation</vt:lpstr>
      <vt:lpstr>Food</vt:lpstr>
      <vt:lpstr>PowerPoint Presentation</vt:lpstr>
      <vt:lpstr>School Staff</vt:lpstr>
      <vt:lpstr>What now?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Lakeside 2019</dc:title>
  <dc:creator>Keith Harvey</dc:creator>
  <cp:lastModifiedBy>Exechead St John EV and St Nicolas</cp:lastModifiedBy>
  <cp:revision>23</cp:revision>
  <dcterms:created xsi:type="dcterms:W3CDTF">2019-04-24T10:24:04Z</dcterms:created>
  <dcterms:modified xsi:type="dcterms:W3CDTF">2026-04-23T13:42:47Z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Order">
    <vt:lpwstr>2775800.00000000</vt:lpwstr>
  </property>
  <property fmtid="{D5CDD505-2E9C-101B-9397-08002B2CF9AE}" pid="3" name="ContentTypeId">
    <vt:lpwstr>0x010100365DC4191BE9DF498FA858D1AB70B952</vt:lpwstr>
  </property>
  <property fmtid="{D5CDD505-2E9C-101B-9397-08002B2CF9AE}" pid="4" name="MediaServiceImageTags">
    <vt:lpwstr/>
  </property>
</Properties>
</file>