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59" r:id="rId5"/>
    <p:sldId id="261" r:id="rId6"/>
    <p:sldId id="264" r:id="rId7"/>
    <p:sldId id="258" r:id="rId8"/>
    <p:sldId id="260" r:id="rId9"/>
    <p:sldId id="257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93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165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831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521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201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489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060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499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26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29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124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B49A9-7FF3-4B44-9B01-0E0E761F5A41}" type="datetimeFigureOut">
              <a:rPr lang="en-GB" smtClean="0"/>
              <a:t>30/03/2023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5730E-DDD3-41E4-94CB-F53062FBD1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68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138" y="171451"/>
            <a:ext cx="9567862" cy="1243012"/>
          </a:xfrm>
        </p:spPr>
        <p:txBody>
          <a:bodyPr>
            <a:normAutofit/>
          </a:bodyPr>
          <a:lstStyle/>
          <a:p>
            <a:r>
              <a:rPr lang="en-GB" sz="6600" b="1" dirty="0" smtClean="0">
                <a:latin typeface="Comic Sans MS" panose="030F0702030302020204" pitchFamily="66" charset="0"/>
              </a:rPr>
              <a:t>Book Week 2023</a:t>
            </a:r>
            <a:endParaRPr lang="en-GB" sz="6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536" y="1300162"/>
            <a:ext cx="8115302" cy="533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98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29025" y="0"/>
            <a:ext cx="7108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anose="030F0702030302020204" pitchFamily="66" charset="0"/>
              </a:rPr>
              <a:t>Some of our favourite books from home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219075"/>
            <a:ext cx="2867025" cy="63897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7506" y="742652"/>
            <a:ext cx="2428875" cy="5429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506" y="2074912"/>
            <a:ext cx="3133725" cy="4533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1531" y="904577"/>
            <a:ext cx="2324100" cy="52673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4906" y="1626467"/>
            <a:ext cx="2171700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3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404" y="561974"/>
            <a:ext cx="8907258" cy="49958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57613" y="5686425"/>
            <a:ext cx="4743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Author, Teresa </a:t>
            </a:r>
            <a:r>
              <a:rPr lang="en-GB" sz="2000" b="1" dirty="0" err="1" smtClean="0">
                <a:latin typeface="Comic Sans MS" panose="030F0702030302020204" pitchFamily="66" charset="0"/>
              </a:rPr>
              <a:t>Heapy</a:t>
            </a:r>
            <a:r>
              <a:rPr lang="en-GB" sz="2000" b="1" dirty="0" smtClean="0">
                <a:latin typeface="Comic Sans MS" panose="030F0702030302020204" pitchFamily="66" charset="0"/>
              </a:rPr>
              <a:t>, inspires the Year 2 children with her stories!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180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296" y="314326"/>
            <a:ext cx="9707067" cy="47720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57500" y="5129212"/>
            <a:ext cx="593463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Year 1 children make up their own characters</a:t>
            </a: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 after listening to</a:t>
            </a: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 “The Very little Red Riding Hood” </a:t>
            </a: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by Teresa </a:t>
            </a:r>
            <a:r>
              <a:rPr lang="en-GB" sz="2000" b="1" dirty="0" err="1" smtClean="0">
                <a:latin typeface="Comic Sans MS" panose="030F0702030302020204" pitchFamily="66" charset="0"/>
              </a:rPr>
              <a:t>Heapy</a:t>
            </a:r>
            <a:r>
              <a:rPr lang="en-GB" sz="2000" b="1" dirty="0" smtClean="0">
                <a:latin typeface="Comic Sans MS" panose="030F0702030302020204" pitchFamily="66" charset="0"/>
              </a:rPr>
              <a:t>.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19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693" y="442914"/>
            <a:ext cx="7956794" cy="4571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10800000" flipV="1">
            <a:off x="3100388" y="5316082"/>
            <a:ext cx="5700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omic Sans MS" panose="030F0702030302020204" pitchFamily="66" charset="0"/>
              </a:rPr>
              <a:t>Tulip class meet author, Teresa </a:t>
            </a:r>
            <a:r>
              <a:rPr lang="en-GB" sz="2800" b="1" dirty="0" err="1" smtClean="0">
                <a:latin typeface="Comic Sans MS" panose="030F0702030302020204" pitchFamily="66" charset="0"/>
              </a:rPr>
              <a:t>Heapy</a:t>
            </a:r>
            <a:r>
              <a:rPr lang="en-GB" sz="2800" b="1" dirty="0" smtClean="0">
                <a:latin typeface="Comic Sans MS" panose="030F0702030302020204" pitchFamily="66" charset="0"/>
              </a:rPr>
              <a:t> and her puppets.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75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88" y="688378"/>
            <a:ext cx="8986837" cy="535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83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988" y="400050"/>
            <a:ext cx="4386263" cy="47805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57988" y="5372100"/>
            <a:ext cx="4900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Even staff did some extreme reading!</a:t>
            </a:r>
          </a:p>
          <a:p>
            <a:pPr algn="ctr"/>
            <a:r>
              <a:rPr lang="en-GB" sz="2000" b="1" dirty="0" smtClean="0">
                <a:latin typeface="Comic Sans MS" panose="030F0702030302020204" pitchFamily="66" charset="0"/>
              </a:rPr>
              <a:t>Thank you Mrs Langdon</a:t>
            </a:r>
            <a:r>
              <a:rPr lang="en-GB" sz="2000" b="1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138" y="557213"/>
            <a:ext cx="5768795" cy="31760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00149" y="4486275"/>
            <a:ext cx="4957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Comic Sans MS" panose="030F0702030302020204" pitchFamily="66" charset="0"/>
              </a:rPr>
              <a:t>Extreme Reading Competition winners </a:t>
            </a:r>
          </a:p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</a:t>
            </a:r>
            <a:r>
              <a:rPr lang="en-GB" sz="2400" b="1" dirty="0" smtClean="0">
                <a:latin typeface="Comic Sans MS" panose="030F0702030302020204" pitchFamily="66" charset="0"/>
              </a:rPr>
              <a:t>eceived a new book as their prize.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903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325" y="314325"/>
            <a:ext cx="4143375" cy="60109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00951" y="1334659"/>
            <a:ext cx="28717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Year 1 c</a:t>
            </a:r>
            <a:r>
              <a:rPr lang="en-GB" sz="3600" b="1" dirty="0" smtClean="0">
                <a:latin typeface="Comic Sans MS" panose="030F0702030302020204" pitchFamily="66" charset="0"/>
              </a:rPr>
              <a:t>hildren enjoyed sharing </a:t>
            </a:r>
            <a:r>
              <a:rPr lang="en-GB" sz="3600" b="1" dirty="0" smtClean="0">
                <a:latin typeface="Comic Sans MS" panose="030F0702030302020204" pitchFamily="66" charset="0"/>
              </a:rPr>
              <a:t>books with </a:t>
            </a:r>
          </a:p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 friends on dress up day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74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12" y="1828801"/>
            <a:ext cx="4621770" cy="42576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3638" y="1343027"/>
            <a:ext cx="4791075" cy="44005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43638" y="5861920"/>
            <a:ext cx="55578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Book Swap Shop was run by Year 2 children.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075" y="514351"/>
            <a:ext cx="5052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On Friday we had a Bedtime story day</a:t>
            </a:r>
          </a:p>
          <a:p>
            <a:r>
              <a:rPr lang="en-GB" sz="2000" b="1" dirty="0" smtClean="0">
                <a:latin typeface="Comic Sans MS" panose="030F0702030302020204" pitchFamily="66" charset="0"/>
              </a:rPr>
              <a:t>so, of course we wore our pyjamas</a:t>
            </a:r>
            <a:r>
              <a:rPr lang="en-GB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9669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00236" y="442913"/>
            <a:ext cx="79438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Thank you to everyone</a:t>
            </a:r>
          </a:p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 who helped make it a</a:t>
            </a:r>
          </a:p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 super week!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1011" y="2751237"/>
            <a:ext cx="3162300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5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138</Words>
  <Application>Microsoft Office PowerPoint</Application>
  <PresentationFormat>Widescreen</PresentationFormat>
  <Paragraphs>20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Wingdings</vt:lpstr>
      <vt:lpstr>Office Theme</vt:lpstr>
      <vt:lpstr>Book Week 2023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Carole</dc:creator>
  <cp:lastModifiedBy>Carole</cp:lastModifiedBy>
  <cp:revision>9</cp:revision>
  <dcterms:created xsi:type="dcterms:W3CDTF">2023-03-29T13:25:18Z</dcterms:created>
  <dcterms:modified xsi:type="dcterms:W3CDTF">2023-03-30T16:59:15Z</dcterms:modified>
</cp:coreProperties>
</file>