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80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2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D62B8-3196-4E76-A0F7-C2EEE11F5DF1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5F37B-83CF-40F4-9862-8B63383792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867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D62B8-3196-4E76-A0F7-C2EEE11F5DF1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5F37B-83CF-40F4-9862-8B63383792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53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D62B8-3196-4E76-A0F7-C2EEE11F5DF1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5F37B-83CF-40F4-9862-8B63383792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795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D62B8-3196-4E76-A0F7-C2EEE11F5DF1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5F37B-83CF-40F4-9862-8B63383792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56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D62B8-3196-4E76-A0F7-C2EEE11F5DF1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5F37B-83CF-40F4-9862-8B63383792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025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D62B8-3196-4E76-A0F7-C2EEE11F5DF1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5F37B-83CF-40F4-9862-8B63383792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94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D62B8-3196-4E76-A0F7-C2EEE11F5DF1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5F37B-83CF-40F4-9862-8B63383792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748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D62B8-3196-4E76-A0F7-C2EEE11F5DF1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5F37B-83CF-40F4-9862-8B63383792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298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D62B8-3196-4E76-A0F7-C2EEE11F5DF1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5F37B-83CF-40F4-9862-8B63383792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71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D62B8-3196-4E76-A0F7-C2EEE11F5DF1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5F37B-83CF-40F4-9862-8B63383792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949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D62B8-3196-4E76-A0F7-C2EEE11F5DF1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5F37B-83CF-40F4-9862-8B63383792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254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1D62B8-3196-4E76-A0F7-C2EEE11F5DF1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5F37B-83CF-40F4-9862-8B63383792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767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5464" y="0"/>
            <a:ext cx="5886450" cy="68008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35464" cy="15709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44E87F2-107F-50A4-8D01-1EF51F0DCBD2}"/>
              </a:ext>
            </a:extLst>
          </p:cNvPr>
          <p:cNvSpPr txBox="1"/>
          <p:nvPr/>
        </p:nvSpPr>
        <p:spPr>
          <a:xfrm>
            <a:off x="570086" y="3164147"/>
            <a:ext cx="45253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Metacognition: our learning jungle animals</a:t>
            </a:r>
          </a:p>
          <a:p>
            <a:r>
              <a:rPr lang="en-GB" dirty="0"/>
              <a:t>Help to support your children with positive learning behaviours.</a:t>
            </a:r>
          </a:p>
        </p:txBody>
      </p:sp>
    </p:spTree>
    <p:extLst>
      <p:ext uri="{BB962C8B-B14F-4D97-AF65-F5344CB8AC3E}">
        <p14:creationId xmlns:p14="http://schemas.microsoft.com/office/powerpoint/2010/main" val="4085597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543" y="0"/>
            <a:ext cx="11468230" cy="718647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90616" y="4790302"/>
            <a:ext cx="4670274" cy="1944130"/>
          </a:xfrm>
          <a:prstGeom prst="wedgeEllipseCallout">
            <a:avLst>
              <a:gd name="adj1" fmla="val 103341"/>
              <a:gd name="adj2" fmla="val -60927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I like to be curious.</a:t>
            </a:r>
          </a:p>
        </p:txBody>
      </p:sp>
      <p:sp>
        <p:nvSpPr>
          <p:cNvPr id="4" name="Oval 3"/>
          <p:cNvSpPr/>
          <p:nvPr/>
        </p:nvSpPr>
        <p:spPr>
          <a:xfrm>
            <a:off x="601362" y="502508"/>
            <a:ext cx="1622854" cy="1252151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ask questions</a:t>
            </a:r>
          </a:p>
        </p:txBody>
      </p:sp>
      <p:sp>
        <p:nvSpPr>
          <p:cNvPr id="5" name="Oval 4"/>
          <p:cNvSpPr/>
          <p:nvPr/>
        </p:nvSpPr>
        <p:spPr>
          <a:xfrm>
            <a:off x="9873049" y="407773"/>
            <a:ext cx="1622854" cy="1252151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look for patterns</a:t>
            </a:r>
          </a:p>
        </p:txBody>
      </p:sp>
      <p:sp>
        <p:nvSpPr>
          <p:cNvPr id="6" name="Oval 5"/>
          <p:cNvSpPr/>
          <p:nvPr/>
        </p:nvSpPr>
        <p:spPr>
          <a:xfrm>
            <a:off x="10214919" y="5259859"/>
            <a:ext cx="1622854" cy="1252151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notice and spot things</a:t>
            </a:r>
          </a:p>
        </p:txBody>
      </p:sp>
      <p:sp>
        <p:nvSpPr>
          <p:cNvPr id="7" name="Rectangle 6"/>
          <p:cNvSpPr/>
          <p:nvPr/>
        </p:nvSpPr>
        <p:spPr>
          <a:xfrm>
            <a:off x="2809104" y="133176"/>
            <a:ext cx="589005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000" b="1" i="0" dirty="0">
                <a:solidFill>
                  <a:srgbClr val="3C9244"/>
                </a:solidFill>
                <a:effectLst/>
                <a:latin typeface="Montserrat"/>
              </a:rPr>
              <a:t>Kelly the koala</a:t>
            </a:r>
            <a:endParaRPr lang="en-GB" sz="5000" dirty="0"/>
          </a:p>
        </p:txBody>
      </p:sp>
    </p:spTree>
    <p:extLst>
      <p:ext uri="{BB962C8B-B14F-4D97-AF65-F5344CB8AC3E}">
        <p14:creationId xmlns:p14="http://schemas.microsoft.com/office/powerpoint/2010/main" val="2451937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2356" y="0"/>
            <a:ext cx="8270789" cy="719944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323853"/>
            <a:ext cx="630172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b="1" i="0" dirty="0">
                <a:solidFill>
                  <a:schemeClr val="accent1">
                    <a:lumMod val="75000"/>
                  </a:schemeClr>
                </a:solidFill>
                <a:effectLst/>
                <a:latin typeface="Montserrat"/>
              </a:rPr>
              <a:t>Emily the elephant</a:t>
            </a:r>
            <a:endParaRPr lang="en-GB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270588" y="2761861"/>
            <a:ext cx="3564294" cy="2034074"/>
          </a:xfrm>
          <a:prstGeom prst="wedgeEllipseCallout">
            <a:avLst>
              <a:gd name="adj1" fmla="val 142521"/>
              <a:gd name="adj2" fmla="val 129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 like to concentrate</a:t>
            </a:r>
          </a:p>
        </p:txBody>
      </p:sp>
      <p:sp>
        <p:nvSpPr>
          <p:cNvPr id="6" name="Oval 5"/>
          <p:cNvSpPr/>
          <p:nvPr/>
        </p:nvSpPr>
        <p:spPr>
          <a:xfrm>
            <a:off x="8229600" y="326571"/>
            <a:ext cx="1744824" cy="16235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don’t get distracted</a:t>
            </a:r>
          </a:p>
        </p:txBody>
      </p:sp>
      <p:sp>
        <p:nvSpPr>
          <p:cNvPr id="8" name="Oval 7"/>
          <p:cNvSpPr/>
          <p:nvPr/>
        </p:nvSpPr>
        <p:spPr>
          <a:xfrm>
            <a:off x="9741159" y="4907902"/>
            <a:ext cx="1856792" cy="1632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can stay focussed</a:t>
            </a:r>
          </a:p>
        </p:txBody>
      </p:sp>
    </p:spTree>
    <p:extLst>
      <p:ext uri="{BB962C8B-B14F-4D97-AF65-F5344CB8AC3E}">
        <p14:creationId xmlns:p14="http://schemas.microsoft.com/office/powerpoint/2010/main" val="154768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42" y="0"/>
            <a:ext cx="10842171" cy="693469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41119" y="155901"/>
            <a:ext cx="68788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b="1" i="0" dirty="0">
                <a:solidFill>
                  <a:srgbClr val="7030A0"/>
                </a:solidFill>
                <a:effectLst/>
                <a:latin typeface="Montserrat"/>
              </a:rPr>
              <a:t>Albert the armadillo </a:t>
            </a:r>
            <a:endParaRPr lang="en-GB" sz="5400" dirty="0">
              <a:solidFill>
                <a:srgbClr val="7030A0"/>
              </a:solidFill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550506" y="71926"/>
            <a:ext cx="3872203" cy="1449886"/>
          </a:xfrm>
          <a:prstGeom prst="wedgeEllipseCallout">
            <a:avLst>
              <a:gd name="adj1" fmla="val 18835"/>
              <a:gd name="adj2" fmla="val 95412"/>
            </a:avLst>
          </a:prstGeom>
          <a:solidFill>
            <a:srgbClr val="7980B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I’m resilient</a:t>
            </a:r>
          </a:p>
        </p:txBody>
      </p:sp>
      <p:sp>
        <p:nvSpPr>
          <p:cNvPr id="5" name="Oval 4"/>
          <p:cNvSpPr/>
          <p:nvPr/>
        </p:nvSpPr>
        <p:spPr>
          <a:xfrm>
            <a:off x="401216" y="4599992"/>
            <a:ext cx="1586204" cy="1586204"/>
          </a:xfrm>
          <a:prstGeom prst="ellipse">
            <a:avLst/>
          </a:prstGeom>
          <a:solidFill>
            <a:srgbClr val="7980B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don’t give up</a:t>
            </a:r>
          </a:p>
        </p:txBody>
      </p:sp>
      <p:sp>
        <p:nvSpPr>
          <p:cNvPr id="7" name="Oval 6"/>
          <p:cNvSpPr/>
          <p:nvPr/>
        </p:nvSpPr>
        <p:spPr>
          <a:xfrm>
            <a:off x="9759820" y="1632857"/>
            <a:ext cx="1866123" cy="1660849"/>
          </a:xfrm>
          <a:prstGeom prst="ellipse">
            <a:avLst/>
          </a:prstGeom>
          <a:solidFill>
            <a:srgbClr val="7980B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another go and try again</a:t>
            </a:r>
          </a:p>
        </p:txBody>
      </p:sp>
      <p:sp>
        <p:nvSpPr>
          <p:cNvPr id="8" name="Oval 7"/>
          <p:cNvSpPr/>
          <p:nvPr/>
        </p:nvSpPr>
        <p:spPr>
          <a:xfrm>
            <a:off x="8192278" y="5103845"/>
            <a:ext cx="1727043" cy="1754155"/>
          </a:xfrm>
          <a:prstGeom prst="ellipse">
            <a:avLst/>
          </a:prstGeom>
          <a:solidFill>
            <a:srgbClr val="7980B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try to improve things</a:t>
            </a:r>
          </a:p>
        </p:txBody>
      </p:sp>
      <p:sp>
        <p:nvSpPr>
          <p:cNvPr id="9" name="Oval 8"/>
          <p:cNvSpPr/>
          <p:nvPr/>
        </p:nvSpPr>
        <p:spPr>
          <a:xfrm>
            <a:off x="10580914" y="3564294"/>
            <a:ext cx="1492898" cy="1558212"/>
          </a:xfrm>
          <a:prstGeom prst="ellipse">
            <a:avLst/>
          </a:prstGeom>
          <a:solidFill>
            <a:srgbClr val="7980B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learn from my mistakes</a:t>
            </a:r>
          </a:p>
        </p:txBody>
      </p:sp>
    </p:spTree>
    <p:extLst>
      <p:ext uri="{BB962C8B-B14F-4D97-AF65-F5344CB8AC3E}">
        <p14:creationId xmlns:p14="http://schemas.microsoft.com/office/powerpoint/2010/main" val="2857818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79449"/>
            <a:ext cx="10720873" cy="74374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0816" y="0"/>
            <a:ext cx="599394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b="1" i="0" dirty="0">
                <a:solidFill>
                  <a:srgbClr val="FF0000"/>
                </a:solidFill>
                <a:effectLst/>
                <a:latin typeface="Montserrat"/>
              </a:rPr>
              <a:t>Sadie the squirrel</a:t>
            </a:r>
            <a:endParaRPr lang="en-GB" sz="5400" dirty="0">
              <a:solidFill>
                <a:srgbClr val="FF0000"/>
              </a:solidFill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9386596" y="447869"/>
            <a:ext cx="2805404" cy="2127380"/>
          </a:xfrm>
          <a:prstGeom prst="wedgeEllipseCallout">
            <a:avLst>
              <a:gd name="adj1" fmla="val -122939"/>
              <a:gd name="adj2" fmla="val 61184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 like to </a:t>
            </a:r>
            <a:r>
              <a:rPr lang="en-GB" sz="2800" dirty="0">
                <a:latin typeface="Comic Sans MS" panose="030F0702030302020204" pitchFamily="66" charset="0"/>
              </a:rPr>
              <a:t>co operate</a:t>
            </a:r>
          </a:p>
        </p:txBody>
      </p:sp>
      <p:sp>
        <p:nvSpPr>
          <p:cNvPr id="5" name="Oval 4"/>
          <p:cNvSpPr/>
          <p:nvPr/>
        </p:nvSpPr>
        <p:spPr>
          <a:xfrm>
            <a:off x="485192" y="1119673"/>
            <a:ext cx="1632857" cy="138093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listen to others</a:t>
            </a:r>
          </a:p>
        </p:txBody>
      </p:sp>
      <p:sp>
        <p:nvSpPr>
          <p:cNvPr id="6" name="Oval 5"/>
          <p:cNvSpPr/>
          <p:nvPr/>
        </p:nvSpPr>
        <p:spPr>
          <a:xfrm>
            <a:off x="10254343" y="3200200"/>
            <a:ext cx="1856792" cy="1446445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take turns</a:t>
            </a:r>
          </a:p>
        </p:txBody>
      </p:sp>
      <p:sp>
        <p:nvSpPr>
          <p:cNvPr id="7" name="Oval 6"/>
          <p:cNvSpPr/>
          <p:nvPr/>
        </p:nvSpPr>
        <p:spPr>
          <a:xfrm>
            <a:off x="9722498" y="5197151"/>
            <a:ext cx="1875453" cy="1306286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explain or help others</a:t>
            </a:r>
          </a:p>
        </p:txBody>
      </p:sp>
      <p:sp>
        <p:nvSpPr>
          <p:cNvPr id="8" name="Oval 7"/>
          <p:cNvSpPr/>
          <p:nvPr/>
        </p:nvSpPr>
        <p:spPr>
          <a:xfrm>
            <a:off x="3060441" y="988844"/>
            <a:ext cx="1763486" cy="151176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am kind when I disagree</a:t>
            </a:r>
          </a:p>
        </p:txBody>
      </p:sp>
    </p:spTree>
    <p:extLst>
      <p:ext uri="{BB962C8B-B14F-4D97-AF65-F5344CB8AC3E}">
        <p14:creationId xmlns:p14="http://schemas.microsoft.com/office/powerpoint/2010/main" val="12029654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5748"/>
            <a:ext cx="7091265" cy="71855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47420" y="295860"/>
            <a:ext cx="460895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b="1" i="0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Montserrat"/>
              </a:rPr>
              <a:t>The monkeys</a:t>
            </a:r>
            <a:endParaRPr lang="en-GB" sz="5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5430416" y="1427584"/>
            <a:ext cx="3638939" cy="1576873"/>
          </a:xfrm>
          <a:prstGeom prst="wedgeEllipseCallout">
            <a:avLst>
              <a:gd name="adj1" fmla="val -63141"/>
              <a:gd name="adj2" fmla="val 7670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like to keep on improving</a:t>
            </a:r>
          </a:p>
        </p:txBody>
      </p:sp>
      <p:sp>
        <p:nvSpPr>
          <p:cNvPr id="5" name="Oval 4"/>
          <p:cNvSpPr/>
          <p:nvPr/>
        </p:nvSpPr>
        <p:spPr>
          <a:xfrm>
            <a:off x="7585788" y="3387012"/>
            <a:ext cx="1922106" cy="164218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improve one thing at a time</a:t>
            </a:r>
          </a:p>
        </p:txBody>
      </p:sp>
      <p:sp>
        <p:nvSpPr>
          <p:cNvPr id="6" name="Oval 5"/>
          <p:cNvSpPr/>
          <p:nvPr/>
        </p:nvSpPr>
        <p:spPr>
          <a:xfrm>
            <a:off x="9918441" y="1660849"/>
            <a:ext cx="1660849" cy="172616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take small steps</a:t>
            </a:r>
          </a:p>
        </p:txBody>
      </p:sp>
      <p:sp>
        <p:nvSpPr>
          <p:cNvPr id="7" name="Oval 6"/>
          <p:cNvSpPr/>
          <p:nvPr/>
        </p:nvSpPr>
        <p:spPr>
          <a:xfrm>
            <a:off x="5495731" y="4683967"/>
            <a:ext cx="1660849" cy="149289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try </a:t>
            </a:r>
            <a:r>
              <a:rPr lang="en-GB"/>
              <a:t>to get </a:t>
            </a:r>
            <a:r>
              <a:rPr lang="en-GB" dirty="0"/>
              <a:t>better </a:t>
            </a:r>
            <a:r>
              <a:rPr lang="en-GB"/>
              <a:t>each time</a:t>
            </a:r>
          </a:p>
        </p:txBody>
      </p:sp>
    </p:spTree>
    <p:extLst>
      <p:ext uri="{BB962C8B-B14F-4D97-AF65-F5344CB8AC3E}">
        <p14:creationId xmlns:p14="http://schemas.microsoft.com/office/powerpoint/2010/main" val="10855040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130</Words>
  <Application>Microsoft Office PowerPoint</Application>
  <PresentationFormat>Widescreen</PresentationFormat>
  <Paragraphs>28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Montserrat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Head</dc:creator>
  <cp:lastModifiedBy>Amanda Head</cp:lastModifiedBy>
  <cp:revision>4</cp:revision>
  <dcterms:created xsi:type="dcterms:W3CDTF">2019-09-02T16:27:29Z</dcterms:created>
  <dcterms:modified xsi:type="dcterms:W3CDTF">2022-09-04T09:49:13Z</dcterms:modified>
</cp:coreProperties>
</file>