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9"/>
  </p:notesMasterIdLst>
  <p:handoutMasterIdLst>
    <p:handoutMasterId r:id="rId140"/>
  </p:handoutMasterIdLst>
  <p:sldIdLst>
    <p:sldId id="258" r:id="rId2"/>
    <p:sldId id="441" r:id="rId3"/>
    <p:sldId id="294" r:id="rId4"/>
    <p:sldId id="379" r:id="rId5"/>
    <p:sldId id="298" r:id="rId6"/>
    <p:sldId id="300" r:id="rId7"/>
    <p:sldId id="392" r:id="rId8"/>
    <p:sldId id="301" r:id="rId9"/>
    <p:sldId id="302" r:id="rId10"/>
    <p:sldId id="393" r:id="rId11"/>
    <p:sldId id="303" r:id="rId12"/>
    <p:sldId id="394" r:id="rId13"/>
    <p:sldId id="304" r:id="rId14"/>
    <p:sldId id="305" r:id="rId15"/>
    <p:sldId id="387" r:id="rId16"/>
    <p:sldId id="389" r:id="rId17"/>
    <p:sldId id="306" r:id="rId18"/>
    <p:sldId id="307" r:id="rId19"/>
    <p:sldId id="308" r:id="rId20"/>
    <p:sldId id="391" r:id="rId21"/>
    <p:sldId id="396" r:id="rId22"/>
    <p:sldId id="309" r:id="rId23"/>
    <p:sldId id="310" r:id="rId24"/>
    <p:sldId id="311" r:id="rId25"/>
    <p:sldId id="397" r:id="rId26"/>
    <p:sldId id="313" r:id="rId27"/>
    <p:sldId id="369" r:id="rId28"/>
    <p:sldId id="314" r:id="rId29"/>
    <p:sldId id="370" r:id="rId30"/>
    <p:sldId id="315" r:id="rId31"/>
    <p:sldId id="372" r:id="rId32"/>
    <p:sldId id="316" r:id="rId33"/>
    <p:sldId id="374" r:id="rId34"/>
    <p:sldId id="317" r:id="rId35"/>
    <p:sldId id="383" r:id="rId36"/>
    <p:sldId id="318" r:id="rId37"/>
    <p:sldId id="419" r:id="rId38"/>
    <p:sldId id="319" r:id="rId39"/>
    <p:sldId id="320" r:id="rId40"/>
    <p:sldId id="376" r:id="rId41"/>
    <p:sldId id="299" r:id="rId42"/>
    <p:sldId id="409" r:id="rId43"/>
    <p:sldId id="321" r:id="rId44"/>
    <p:sldId id="406" r:id="rId45"/>
    <p:sldId id="322" r:id="rId46"/>
    <p:sldId id="378" r:id="rId47"/>
    <p:sldId id="323" r:id="rId48"/>
    <p:sldId id="324" r:id="rId49"/>
    <p:sldId id="377" r:id="rId50"/>
    <p:sldId id="325" r:id="rId51"/>
    <p:sldId id="326" r:id="rId52"/>
    <p:sldId id="390" r:id="rId53"/>
    <p:sldId id="327" r:id="rId54"/>
    <p:sldId id="384" r:id="rId55"/>
    <p:sldId id="328" r:id="rId56"/>
    <p:sldId id="395" r:id="rId57"/>
    <p:sldId id="329" r:id="rId58"/>
    <p:sldId id="402" r:id="rId59"/>
    <p:sldId id="331" r:id="rId60"/>
    <p:sldId id="404" r:id="rId61"/>
    <p:sldId id="332" r:id="rId62"/>
    <p:sldId id="371" r:id="rId63"/>
    <p:sldId id="333" r:id="rId64"/>
    <p:sldId id="412" r:id="rId65"/>
    <p:sldId id="334" r:id="rId66"/>
    <p:sldId id="335" r:id="rId67"/>
    <p:sldId id="336" r:id="rId68"/>
    <p:sldId id="413" r:id="rId69"/>
    <p:sldId id="337" r:id="rId70"/>
    <p:sldId id="375" r:id="rId71"/>
    <p:sldId id="338" r:id="rId72"/>
    <p:sldId id="386" r:id="rId73"/>
    <p:sldId id="339" r:id="rId74"/>
    <p:sldId id="340" r:id="rId75"/>
    <p:sldId id="423" r:id="rId76"/>
    <p:sldId id="341" r:id="rId77"/>
    <p:sldId id="342" r:id="rId78"/>
    <p:sldId id="401" r:id="rId79"/>
    <p:sldId id="408" r:id="rId80"/>
    <p:sldId id="343" r:id="rId81"/>
    <p:sldId id="398" r:id="rId82"/>
    <p:sldId id="344" r:id="rId83"/>
    <p:sldId id="345" r:id="rId84"/>
    <p:sldId id="346" r:id="rId85"/>
    <p:sldId id="411" r:id="rId86"/>
    <p:sldId id="347" r:id="rId87"/>
    <p:sldId id="349" r:id="rId88"/>
    <p:sldId id="415" r:id="rId89"/>
    <p:sldId id="350" r:id="rId90"/>
    <p:sldId id="427" r:id="rId91"/>
    <p:sldId id="351" r:id="rId92"/>
    <p:sldId id="426" r:id="rId93"/>
    <p:sldId id="352" r:id="rId94"/>
    <p:sldId id="353" r:id="rId95"/>
    <p:sldId id="380" r:id="rId96"/>
    <p:sldId id="354" r:id="rId97"/>
    <p:sldId id="373" r:id="rId98"/>
    <p:sldId id="355" r:id="rId99"/>
    <p:sldId id="356" r:id="rId100"/>
    <p:sldId id="388" r:id="rId101"/>
    <p:sldId id="357" r:id="rId102"/>
    <p:sldId id="400" r:id="rId103"/>
    <p:sldId id="358" r:id="rId104"/>
    <p:sldId id="403" r:id="rId105"/>
    <p:sldId id="410" r:id="rId106"/>
    <p:sldId id="359" r:id="rId107"/>
    <p:sldId id="430" r:id="rId108"/>
    <p:sldId id="429" r:id="rId109"/>
    <p:sldId id="431" r:id="rId110"/>
    <p:sldId id="432" r:id="rId111"/>
    <p:sldId id="381" r:id="rId112"/>
    <p:sldId id="435" r:id="rId113"/>
    <p:sldId id="437" r:id="rId114"/>
    <p:sldId id="296" r:id="rId115"/>
    <p:sldId id="439" r:id="rId116"/>
    <p:sldId id="440" r:id="rId117"/>
    <p:sldId id="418" r:id="rId118"/>
    <p:sldId id="428" r:id="rId119"/>
    <p:sldId id="433" r:id="rId120"/>
    <p:sldId id="385" r:id="rId121"/>
    <p:sldId id="436" r:id="rId122"/>
    <p:sldId id="405" r:id="rId123"/>
    <p:sldId id="297" r:id="rId124"/>
    <p:sldId id="438" r:id="rId125"/>
    <p:sldId id="399" r:id="rId126"/>
    <p:sldId id="414" r:id="rId127"/>
    <p:sldId id="330" r:id="rId128"/>
    <p:sldId id="421" r:id="rId129"/>
    <p:sldId id="416" r:id="rId130"/>
    <p:sldId id="420" r:id="rId131"/>
    <p:sldId id="417" r:id="rId132"/>
    <p:sldId id="424" r:id="rId133"/>
    <p:sldId id="434" r:id="rId134"/>
    <p:sldId id="422" r:id="rId135"/>
    <p:sldId id="348" r:id="rId136"/>
    <p:sldId id="425" r:id="rId137"/>
    <p:sldId id="267" r:id="rId138"/>
  </p:sldIdLst>
  <p:sldSz cx="9144000" cy="6858000" type="screen4x3"/>
  <p:notesSz cx="6858000" cy="9144000"/>
  <p:embeddedFontLst>
    <p:embeddedFont>
      <p:font typeface="Twinkl" panose="020B0604020202020204" pitchFamily="2" charset="0"/>
      <p:regular r:id="rId141"/>
      <p:bold r:id="rId142"/>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D82233"/>
    <a:srgbClr val="AEE9EC"/>
    <a:srgbClr val="D83A5E"/>
    <a:srgbClr val="2DB6BC"/>
    <a:srgbClr val="F5CFD8"/>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11" d="100"/>
          <a:sy n="111" d="100"/>
        </p:scale>
        <p:origin x="1650" y="78"/>
      </p:cViewPr>
      <p:guideLst>
        <p:guide orient="horz" pos="2160"/>
        <p:guide pos="2880"/>
      </p:guideLst>
    </p:cSldViewPr>
  </p:slideViewPr>
  <p:notesTextViewPr>
    <p:cViewPr>
      <p:scale>
        <a:sx n="1" d="1"/>
        <a:sy n="1" d="1"/>
      </p:scale>
      <p:origin x="0" y="0"/>
    </p:cViewPr>
  </p:notesTextViewPr>
  <p:sorterViewPr>
    <p:cViewPr varScale="1">
      <p:scale>
        <a:sx n="1" d="1"/>
        <a:sy n="1" d="1"/>
      </p:scale>
      <p:origin x="0" y="-9696"/>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notesMaster" Target="notesMasters/notesMaster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handoutMaster" Target="handoutMasters/handoutMaster1.xml"/><Relationship Id="rId14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font" Target="fonts/font1.fntdata"/><Relationship Id="rId14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font" Target="fonts/font2.fntdata"/><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dirty="0">
              <a:latin typeface="Twinkl"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latin typeface="Twinkl" pitchFamily="2" charset="0"/>
              </a:rPr>
              <a:pPr>
                <a:defRPr/>
              </a:pPr>
              <a:t>26/03/2025</a:t>
            </a:fld>
            <a:endParaRPr lang="en-GB" dirty="0">
              <a:latin typeface="Twinkl"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dirty="0">
              <a:latin typeface="Twinkl"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latin typeface="Twinkl" pitchFamily="2" charset="0"/>
              </a:rPr>
              <a:pPr>
                <a:defRPr/>
              </a:pPr>
              <a:t>‹#›</a:t>
            </a:fld>
            <a:endParaRPr lang="en-GB" dirty="0">
              <a:latin typeface="Twinkl" pitchFamily="2" charset="0"/>
            </a:endParaRPr>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winkl" pitchFamily="2" charset="0"/>
              </a:defRPr>
            </a:lvl1pPr>
          </a:lstStyle>
          <a:p>
            <a:pPr>
              <a:defRPr/>
            </a:pPr>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winkl" pitchFamily="2" charset="0"/>
              </a:defRPr>
            </a:lvl1pPr>
          </a:lstStyle>
          <a:p>
            <a:pPr>
              <a:defRPr/>
            </a:pPr>
            <a:fld id="{928FEF98-7973-4A8C-8B7D-76BB1CDE8734}" type="datetimeFigureOut">
              <a:rPr lang="en-GB" smtClean="0"/>
              <a:pPr>
                <a:defRPr/>
              </a:pPr>
              <a:t>26/03/2025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winkl" pitchFamily="2" charset="0"/>
              </a:defRPr>
            </a:lvl1pPr>
          </a:lstStyle>
          <a:p>
            <a:pPr>
              <a:defRPr/>
            </a:pPr>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winkl" pitchFamily="2" charset="0"/>
              </a:defRPr>
            </a:lvl1pPr>
          </a:lstStyle>
          <a:p>
            <a:pPr>
              <a:defRPr/>
            </a:pPr>
            <a:fld id="{72C48283-2588-4AA5-AB63-C726861FDEB3}" type="slidenum">
              <a:rPr lang="en-GB" smtClean="0"/>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winkl" pitchFamily="2" charset="0"/>
        <a:ea typeface="+mn-ea"/>
        <a:cs typeface="+mn-cs"/>
      </a:defRPr>
    </a:lvl1pPr>
    <a:lvl2pPr marL="457200" algn="l" rtl="0" fontAlgn="base">
      <a:spcBef>
        <a:spcPct val="30000"/>
      </a:spcBef>
      <a:spcAft>
        <a:spcPct val="0"/>
      </a:spcAft>
      <a:defRPr sz="1200" kern="1200">
        <a:solidFill>
          <a:schemeClr val="tx1"/>
        </a:solidFill>
        <a:latin typeface="Twinkl" pitchFamily="2" charset="0"/>
        <a:ea typeface="+mn-ea"/>
        <a:cs typeface="+mn-cs"/>
      </a:defRPr>
    </a:lvl2pPr>
    <a:lvl3pPr marL="914400" algn="l" rtl="0" fontAlgn="base">
      <a:spcBef>
        <a:spcPct val="30000"/>
      </a:spcBef>
      <a:spcAft>
        <a:spcPct val="0"/>
      </a:spcAft>
      <a:defRPr sz="1200" kern="1200">
        <a:solidFill>
          <a:schemeClr val="tx1"/>
        </a:solidFill>
        <a:latin typeface="Twinkl" pitchFamily="2" charset="0"/>
        <a:ea typeface="+mn-ea"/>
        <a:cs typeface="+mn-cs"/>
      </a:defRPr>
    </a:lvl3pPr>
    <a:lvl4pPr marL="1371600" algn="l" rtl="0" fontAlgn="base">
      <a:spcBef>
        <a:spcPct val="30000"/>
      </a:spcBef>
      <a:spcAft>
        <a:spcPct val="0"/>
      </a:spcAft>
      <a:defRPr sz="1200" kern="1200">
        <a:solidFill>
          <a:schemeClr val="tx1"/>
        </a:solidFill>
        <a:latin typeface="Twinkl" pitchFamily="2" charset="0"/>
        <a:ea typeface="+mn-ea"/>
        <a:cs typeface="+mn-cs"/>
      </a:defRPr>
    </a:lvl4pPr>
    <a:lvl5pPr marL="1828800" algn="l" rtl="0" fontAlgn="base">
      <a:spcBef>
        <a:spcPct val="30000"/>
      </a:spcBef>
      <a:spcAft>
        <a:spcPct val="0"/>
      </a:spcAft>
      <a:defRPr sz="1200" kern="1200">
        <a:solidFill>
          <a:schemeClr val="tx1"/>
        </a:solidFill>
        <a:latin typeface="Twinkl"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level-5-set-2-twinkl-phonics-screening-check-group-games-activity-pack-ph-t-26"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m/resources/twinkl-phonics/level-5-twinkl-phonics/phonics-screening-resources-level-5-twinkl-phonics"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level-5-set-2-twinkl-phonics-screening-check-group-games-activity-pack-ph-t-26"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hyperlink" Target="https://www.twinkl.com/resources/twinkl-phonics/level-5-twinkl-phonics/phonics-screening-resources-level-5-twinkl-phonics"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Rounded Corners 2">
            <a:hlinkClick r:id="rId3"/>
            <a:extLst>
              <a:ext uri="{FF2B5EF4-FFF2-40B4-BE49-F238E27FC236}">
                <a16:creationId xmlns:a16="http://schemas.microsoft.com/office/drawing/2014/main" id="{7E70B935-11A0-9D92-1A73-D2FA7446C065}"/>
              </a:ext>
            </a:extLst>
          </p:cNvPr>
          <p:cNvSpPr/>
          <p:nvPr userDrawn="1"/>
        </p:nvSpPr>
        <p:spPr>
          <a:xfrm>
            <a:off x="7573818" y="5883564"/>
            <a:ext cx="1376218" cy="129309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172AFF44-BF98-334F-4151-781D164FCD1E}"/>
              </a:ext>
            </a:extLst>
          </p:cNvPr>
          <p:cNvSpPr/>
          <p:nvPr userDrawn="1"/>
        </p:nvSpPr>
        <p:spPr>
          <a:xfrm>
            <a:off x="7258050" y="5715000"/>
            <a:ext cx="1819275" cy="114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86701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Rounded Corners 2">
            <a:hlinkClick r:id="rId3"/>
            <a:extLst>
              <a:ext uri="{FF2B5EF4-FFF2-40B4-BE49-F238E27FC236}">
                <a16:creationId xmlns:a16="http://schemas.microsoft.com/office/drawing/2014/main" id="{7B26E157-B7B7-125C-51AF-B2220C6341D2}"/>
              </a:ext>
            </a:extLst>
          </p:cNvPr>
          <p:cNvSpPr/>
          <p:nvPr userDrawn="1"/>
        </p:nvSpPr>
        <p:spPr>
          <a:xfrm>
            <a:off x="7573818" y="5883564"/>
            <a:ext cx="1376218" cy="129309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5DA4EA39-1070-2674-5F7F-9DE4E4A5019D}"/>
              </a:ext>
            </a:extLst>
          </p:cNvPr>
          <p:cNvSpPr/>
          <p:nvPr userDrawn="1"/>
        </p:nvSpPr>
        <p:spPr>
          <a:xfrm>
            <a:off x="7258050" y="5715000"/>
            <a:ext cx="1819275" cy="114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06331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dirty="0"/>
              <a:t>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65E112-E3C5-F21D-91BC-DC936CE3ADAE}"/>
              </a:ext>
            </a:extLst>
          </p:cNvPr>
          <p:cNvSpPr txBox="1"/>
          <p:nvPr/>
        </p:nvSpPr>
        <p:spPr>
          <a:xfrm>
            <a:off x="825759" y="5041582"/>
            <a:ext cx="7492482" cy="1169551"/>
          </a:xfrm>
          <a:prstGeom prst="rect">
            <a:avLst/>
          </a:prstGeom>
          <a:noFill/>
          <a:ln>
            <a:noFill/>
          </a:ln>
        </p:spPr>
        <p:txBody>
          <a:bodyPr wrap="square" rtlCol="0">
            <a:spAutoFit/>
          </a:bodyPr>
          <a:lstStyle/>
          <a:p>
            <a:r>
              <a:rPr lang="en-GB" sz="1400" dirty="0">
                <a:latin typeface="+mn-lt"/>
              </a:rPr>
              <a:t>Disclaimer: Our resource creation team do their best to provide phonically regular ‘nonsense’ words that are not in use as colloquial or slang language. We recommend that any student research into real and ‘nonsense’ words is done with a reliable dictionary. Twinkl cannot be held responsible for slang definitions discovered when searching the internet and any liability associated with this.</a:t>
            </a:r>
          </a:p>
        </p:txBody>
      </p:sp>
      <p:pic>
        <p:nvPicPr>
          <p:cNvPr id="6" name="Level 5 Icon">
            <a:extLst>
              <a:ext uri="{FF2B5EF4-FFF2-40B4-BE49-F238E27FC236}">
                <a16:creationId xmlns:a16="http://schemas.microsoft.com/office/drawing/2014/main" id="{B69CE355-80A6-A57D-BC2C-BE129FD578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15930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22127" y="2169518"/>
            <a:ext cx="7518400" cy="2646878"/>
          </a:xfrm>
          <a:prstGeom prst="rect">
            <a:avLst/>
          </a:prstGeom>
          <a:noFill/>
        </p:spPr>
        <p:txBody>
          <a:bodyPr wrap="square" rtlCol="0">
            <a:spAutoFit/>
          </a:bodyPr>
          <a:lstStyle/>
          <a:p>
            <a:pPr algn="ctr"/>
            <a:r>
              <a:rPr lang="en-GB" sz="16600" dirty="0"/>
              <a:t>twirl</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3" y="2157126"/>
            <a:ext cx="5173133" cy="2646878"/>
          </a:xfrm>
          <a:prstGeom prst="rect">
            <a:avLst/>
          </a:prstGeom>
          <a:noFill/>
        </p:spPr>
        <p:txBody>
          <a:bodyPr wrap="square" rtlCol="0">
            <a:spAutoFit/>
          </a:bodyPr>
          <a:lstStyle/>
          <a:p>
            <a:pPr algn="ctr"/>
            <a:r>
              <a:rPr lang="en-GB" sz="16600" dirty="0" err="1"/>
              <a:t>rird</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89141" y="2239718"/>
            <a:ext cx="1724599" cy="3798942"/>
          </a:xfrm>
          <a:prstGeom prst="rect">
            <a:avLst/>
          </a:prstGeom>
        </p:spPr>
      </p:pic>
    </p:spTree>
    <p:extLst>
      <p:ext uri="{BB962C8B-B14F-4D97-AF65-F5344CB8AC3E}">
        <p14:creationId xmlns:p14="http://schemas.microsoft.com/office/powerpoint/2010/main" val="1859765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78849"/>
            <a:ext cx="7518400" cy="2646878"/>
          </a:xfrm>
          <a:prstGeom prst="rect">
            <a:avLst/>
          </a:prstGeom>
          <a:noFill/>
        </p:spPr>
        <p:txBody>
          <a:bodyPr wrap="square" rtlCol="0">
            <a:spAutoFit/>
          </a:bodyPr>
          <a:lstStyle/>
          <a:p>
            <a:pPr algn="ctr"/>
            <a:r>
              <a:rPr lang="en-GB" sz="16600" dirty="0"/>
              <a:t>thirteen</a:t>
            </a:r>
          </a:p>
        </p:txBody>
      </p:sp>
    </p:spTree>
    <p:extLst>
      <p:ext uri="{BB962C8B-B14F-4D97-AF65-F5344CB8AC3E}">
        <p14:creationId xmlns:p14="http://schemas.microsoft.com/office/powerpoint/2010/main" val="4216869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13535"/>
            <a:ext cx="7518400" cy="2646878"/>
          </a:xfrm>
          <a:prstGeom prst="rect">
            <a:avLst/>
          </a:prstGeom>
          <a:noFill/>
        </p:spPr>
        <p:txBody>
          <a:bodyPr wrap="square" rtlCol="0">
            <a:spAutoFit/>
          </a:bodyPr>
          <a:lstStyle/>
          <a:p>
            <a:pPr algn="ctr"/>
            <a:r>
              <a:rPr lang="en-GB" sz="16600" dirty="0"/>
              <a:t>shirt</a:t>
            </a:r>
          </a:p>
        </p:txBody>
      </p:sp>
    </p:spTree>
    <p:extLst>
      <p:ext uri="{BB962C8B-B14F-4D97-AF65-F5344CB8AC3E}">
        <p14:creationId xmlns:p14="http://schemas.microsoft.com/office/powerpoint/2010/main" val="312312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0266" y="2250260"/>
            <a:ext cx="5405601" cy="2215991"/>
          </a:xfrm>
          <a:prstGeom prst="rect">
            <a:avLst/>
          </a:prstGeom>
          <a:noFill/>
        </p:spPr>
        <p:txBody>
          <a:bodyPr wrap="square" rtlCol="0">
            <a:spAutoFit/>
          </a:bodyPr>
          <a:lstStyle/>
          <a:p>
            <a:pPr algn="ctr"/>
            <a:r>
              <a:rPr lang="en-GB" sz="13800" dirty="0" err="1"/>
              <a:t>straun</a:t>
            </a:r>
            <a:endParaRPr lang="en-GB" sz="138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18208" y="2248184"/>
            <a:ext cx="1724599" cy="3798942"/>
          </a:xfrm>
          <a:prstGeom prst="rect">
            <a:avLst/>
          </a:prstGeom>
        </p:spPr>
      </p:pic>
    </p:spTree>
    <p:extLst>
      <p:ext uri="{BB962C8B-B14F-4D97-AF65-F5344CB8AC3E}">
        <p14:creationId xmlns:p14="http://schemas.microsoft.com/office/powerpoint/2010/main" val="233436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fir</a:t>
            </a:r>
          </a:p>
        </p:txBody>
      </p:sp>
    </p:spTree>
    <p:extLst>
      <p:ext uri="{BB962C8B-B14F-4D97-AF65-F5344CB8AC3E}">
        <p14:creationId xmlns:p14="http://schemas.microsoft.com/office/powerpoint/2010/main" val="2594754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bird</a:t>
            </a:r>
          </a:p>
        </p:txBody>
      </p:sp>
    </p:spTree>
    <p:extLst>
      <p:ext uri="{BB962C8B-B14F-4D97-AF65-F5344CB8AC3E}">
        <p14:creationId xmlns:p14="http://schemas.microsoft.com/office/powerpoint/2010/main" val="748495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0077" y="2157126"/>
            <a:ext cx="5173133" cy="2646878"/>
          </a:xfrm>
          <a:prstGeom prst="rect">
            <a:avLst/>
          </a:prstGeom>
          <a:noFill/>
        </p:spPr>
        <p:txBody>
          <a:bodyPr wrap="square" rtlCol="0">
            <a:spAutoFit/>
          </a:bodyPr>
          <a:lstStyle/>
          <a:p>
            <a:pPr algn="ctr"/>
            <a:r>
              <a:rPr lang="en-GB" sz="16600" dirty="0" err="1"/>
              <a:t>trow</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0349" y="2186649"/>
            <a:ext cx="2592583" cy="3798927"/>
          </a:xfrm>
          <a:prstGeom prst="rect">
            <a:avLst/>
          </a:prstGeom>
        </p:spPr>
      </p:pic>
    </p:spTree>
    <p:extLst>
      <p:ext uri="{BB962C8B-B14F-4D97-AF65-F5344CB8AC3E}">
        <p14:creationId xmlns:p14="http://schemas.microsoft.com/office/powerpoint/2010/main" val="1048506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birth</a:t>
            </a:r>
          </a:p>
        </p:txBody>
      </p:sp>
    </p:spTree>
    <p:extLst>
      <p:ext uri="{BB962C8B-B14F-4D97-AF65-F5344CB8AC3E}">
        <p14:creationId xmlns:p14="http://schemas.microsoft.com/office/powerpoint/2010/main" val="3428124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63800" y="2411126"/>
            <a:ext cx="6477001" cy="2215991"/>
          </a:xfrm>
          <a:prstGeom prst="rect">
            <a:avLst/>
          </a:prstGeom>
          <a:noFill/>
        </p:spPr>
        <p:txBody>
          <a:bodyPr wrap="square" rtlCol="0">
            <a:spAutoFit/>
          </a:bodyPr>
          <a:lstStyle/>
          <a:p>
            <a:pPr algn="ctr"/>
            <a:r>
              <a:rPr lang="en-GB" sz="13800" dirty="0" err="1"/>
              <a:t>whape</a:t>
            </a:r>
            <a:endParaRPr lang="en-GB" sz="13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5537" y="2277531"/>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264654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fuel</a:t>
            </a:r>
          </a:p>
        </p:txBody>
      </p:sp>
    </p:spTree>
    <p:extLst>
      <p:ext uri="{BB962C8B-B14F-4D97-AF65-F5344CB8AC3E}">
        <p14:creationId xmlns:p14="http://schemas.microsoft.com/office/powerpoint/2010/main" val="299787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glued</a:t>
            </a:r>
          </a:p>
        </p:txBody>
      </p:sp>
    </p:spTree>
    <p:extLst>
      <p:ext uri="{BB962C8B-B14F-4D97-AF65-F5344CB8AC3E}">
        <p14:creationId xmlns:p14="http://schemas.microsoft.com/office/powerpoint/2010/main" val="187266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50078" y="2360326"/>
            <a:ext cx="6703989" cy="2215991"/>
          </a:xfrm>
          <a:prstGeom prst="rect">
            <a:avLst/>
          </a:prstGeom>
          <a:noFill/>
        </p:spPr>
        <p:txBody>
          <a:bodyPr wrap="square" rtlCol="0">
            <a:spAutoFit/>
          </a:bodyPr>
          <a:lstStyle/>
          <a:p>
            <a:pPr algn="ctr"/>
            <a:r>
              <a:rPr lang="en-GB" sz="13800" dirty="0" err="1"/>
              <a:t>whime</a:t>
            </a:r>
            <a:endParaRPr lang="en-GB" sz="13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3735" y="2540864"/>
            <a:ext cx="2365393" cy="3060310"/>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611104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67368" y="2157126"/>
            <a:ext cx="5173133" cy="2646878"/>
          </a:xfrm>
          <a:prstGeom prst="rect">
            <a:avLst/>
          </a:prstGeom>
          <a:noFill/>
        </p:spPr>
        <p:txBody>
          <a:bodyPr wrap="square" rtlCol="0">
            <a:spAutoFit/>
          </a:bodyPr>
          <a:lstStyle/>
          <a:p>
            <a:pPr algn="ctr"/>
            <a:r>
              <a:rPr lang="en-GB" sz="16600" dirty="0" err="1"/>
              <a:t>slirt</a:t>
            </a:r>
            <a:endParaRPr lang="en-GB" sz="166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20475" y="2146915"/>
            <a:ext cx="2308436" cy="3891745"/>
          </a:xfrm>
          <a:prstGeom prst="rect">
            <a:avLst/>
          </a:prstGeom>
        </p:spPr>
      </p:pic>
      <p:pic>
        <p:nvPicPr>
          <p:cNvPr id="8"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930097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true</a:t>
            </a:r>
          </a:p>
        </p:txBody>
      </p:sp>
    </p:spTree>
    <p:extLst>
      <p:ext uri="{BB962C8B-B14F-4D97-AF65-F5344CB8AC3E}">
        <p14:creationId xmlns:p14="http://schemas.microsoft.com/office/powerpoint/2010/main" val="615000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cue</a:t>
            </a:r>
          </a:p>
        </p:txBody>
      </p:sp>
    </p:spTree>
    <p:extLst>
      <p:ext uri="{BB962C8B-B14F-4D97-AF65-F5344CB8AC3E}">
        <p14:creationId xmlns:p14="http://schemas.microsoft.com/office/powerpoint/2010/main" val="3206716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due</a:t>
            </a:r>
          </a:p>
        </p:txBody>
      </p:sp>
    </p:spTree>
    <p:extLst>
      <p:ext uri="{BB962C8B-B14F-4D97-AF65-F5344CB8AC3E}">
        <p14:creationId xmlns:p14="http://schemas.microsoft.com/office/powerpoint/2010/main" val="3116352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44801" y="2461926"/>
            <a:ext cx="5854322" cy="2215991"/>
          </a:xfrm>
          <a:prstGeom prst="rect">
            <a:avLst/>
          </a:prstGeom>
          <a:noFill/>
        </p:spPr>
        <p:txBody>
          <a:bodyPr wrap="square" rtlCol="0">
            <a:spAutoFit/>
          </a:bodyPr>
          <a:lstStyle/>
          <a:p>
            <a:pPr algn="ctr"/>
            <a:r>
              <a:rPr lang="en-GB" sz="13800" dirty="0" err="1"/>
              <a:t>wheme</a:t>
            </a:r>
            <a:endParaRPr lang="en-GB" sz="138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49601" y="2267344"/>
            <a:ext cx="2074038" cy="3771310"/>
          </a:xfrm>
          <a:prstGeom prst="rect">
            <a:avLst/>
          </a:prstGeom>
        </p:spPr>
      </p:pic>
    </p:spTree>
    <p:extLst>
      <p:ext uri="{BB962C8B-B14F-4D97-AF65-F5344CB8AC3E}">
        <p14:creationId xmlns:p14="http://schemas.microsoft.com/office/powerpoint/2010/main" val="2817686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34802" y="2258726"/>
            <a:ext cx="5173133" cy="2215991"/>
          </a:xfrm>
          <a:prstGeom prst="rect">
            <a:avLst/>
          </a:prstGeom>
          <a:noFill/>
        </p:spPr>
        <p:txBody>
          <a:bodyPr wrap="square" rtlCol="0">
            <a:spAutoFit/>
          </a:bodyPr>
          <a:lstStyle/>
          <a:p>
            <a:pPr algn="ctr"/>
            <a:r>
              <a:rPr lang="en-GB" sz="13800" dirty="0" err="1"/>
              <a:t>whibe</a:t>
            </a:r>
            <a:endParaRPr lang="en-GB" sz="138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36675" y="2540000"/>
            <a:ext cx="2873579" cy="309033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670992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venue</a:t>
            </a:r>
          </a:p>
        </p:txBody>
      </p:sp>
    </p:spTree>
    <p:extLst>
      <p:ext uri="{BB962C8B-B14F-4D97-AF65-F5344CB8AC3E}">
        <p14:creationId xmlns:p14="http://schemas.microsoft.com/office/powerpoint/2010/main" val="3744319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blue</a:t>
            </a:r>
          </a:p>
        </p:txBody>
      </p:sp>
    </p:spTree>
    <p:extLst>
      <p:ext uri="{BB962C8B-B14F-4D97-AF65-F5344CB8AC3E}">
        <p14:creationId xmlns:p14="http://schemas.microsoft.com/office/powerpoint/2010/main" val="166117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rescue</a:t>
            </a:r>
          </a:p>
        </p:txBody>
      </p:sp>
    </p:spTree>
    <p:extLst>
      <p:ext uri="{BB962C8B-B14F-4D97-AF65-F5344CB8AC3E}">
        <p14:creationId xmlns:p14="http://schemas.microsoft.com/office/powerpoint/2010/main" val="3251008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3" y="2157126"/>
            <a:ext cx="5173133" cy="2646878"/>
          </a:xfrm>
          <a:prstGeom prst="rect">
            <a:avLst/>
          </a:prstGeom>
          <a:noFill/>
        </p:spPr>
        <p:txBody>
          <a:bodyPr wrap="square" rtlCol="0">
            <a:spAutoFit/>
          </a:bodyPr>
          <a:lstStyle/>
          <a:p>
            <a:pPr algn="ctr"/>
            <a:r>
              <a:rPr lang="en-GB" sz="16600" dirty="0" err="1"/>
              <a:t>fice</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37920" y="2341095"/>
            <a:ext cx="2689051" cy="379087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111534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new</a:t>
            </a:r>
          </a:p>
        </p:txBody>
      </p:sp>
    </p:spTree>
    <p:extLst>
      <p:ext uri="{BB962C8B-B14F-4D97-AF65-F5344CB8AC3E}">
        <p14:creationId xmlns:p14="http://schemas.microsoft.com/office/powerpoint/2010/main" val="2076714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91650" y="2157126"/>
            <a:ext cx="5173133" cy="2646878"/>
          </a:xfrm>
          <a:prstGeom prst="rect">
            <a:avLst/>
          </a:prstGeom>
          <a:noFill/>
        </p:spPr>
        <p:txBody>
          <a:bodyPr wrap="square" rtlCol="0">
            <a:spAutoFit/>
          </a:bodyPr>
          <a:lstStyle/>
          <a:p>
            <a:pPr algn="ctr"/>
            <a:r>
              <a:rPr lang="en-GB" sz="16600" dirty="0" err="1"/>
              <a:t>zued</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77407" y="2590797"/>
            <a:ext cx="3291161" cy="3539412"/>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188208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pew</a:t>
            </a:r>
          </a:p>
        </p:txBody>
      </p:sp>
    </p:spTree>
    <p:extLst>
      <p:ext uri="{BB962C8B-B14F-4D97-AF65-F5344CB8AC3E}">
        <p14:creationId xmlns:p14="http://schemas.microsoft.com/office/powerpoint/2010/main" val="2053633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646878"/>
          </a:xfrm>
          <a:prstGeom prst="rect">
            <a:avLst/>
          </a:prstGeom>
          <a:noFill/>
        </p:spPr>
        <p:txBody>
          <a:bodyPr wrap="square" rtlCol="0">
            <a:spAutoFit/>
          </a:bodyPr>
          <a:lstStyle/>
          <a:p>
            <a:pPr algn="ctr"/>
            <a:r>
              <a:rPr lang="en-GB" sz="16600" dirty="0" err="1"/>
              <a:t>splue</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64011" y="2341095"/>
            <a:ext cx="2689051" cy="379087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71379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stew</a:t>
            </a:r>
          </a:p>
        </p:txBody>
      </p:sp>
    </p:spTree>
    <p:extLst>
      <p:ext uri="{BB962C8B-B14F-4D97-AF65-F5344CB8AC3E}">
        <p14:creationId xmlns:p14="http://schemas.microsoft.com/office/powerpoint/2010/main" val="250219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err="1"/>
              <a:t>plues</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33104" y="2194448"/>
            <a:ext cx="2259267" cy="384421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725552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few</a:t>
            </a:r>
          </a:p>
        </p:txBody>
      </p:sp>
    </p:spTree>
    <p:extLst>
      <p:ext uri="{BB962C8B-B14F-4D97-AF65-F5344CB8AC3E}">
        <p14:creationId xmlns:p14="http://schemas.microsoft.com/office/powerpoint/2010/main" val="3056544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27411" y="2157126"/>
            <a:ext cx="5173133" cy="2646878"/>
          </a:xfrm>
          <a:prstGeom prst="rect">
            <a:avLst/>
          </a:prstGeom>
          <a:noFill/>
        </p:spPr>
        <p:txBody>
          <a:bodyPr wrap="square" rtlCol="0">
            <a:spAutoFit/>
          </a:bodyPr>
          <a:lstStyle/>
          <a:p>
            <a:pPr algn="ctr"/>
            <a:r>
              <a:rPr lang="en-GB" sz="16600" dirty="0" err="1"/>
              <a:t>pewt</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0735" y="2887997"/>
            <a:ext cx="2365393" cy="3060310"/>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398298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straw</a:t>
            </a:r>
          </a:p>
        </p:txBody>
      </p:sp>
    </p:spTree>
    <p:extLst>
      <p:ext uri="{BB962C8B-B14F-4D97-AF65-F5344CB8AC3E}">
        <p14:creationId xmlns:p14="http://schemas.microsoft.com/office/powerpoint/2010/main" val="2394116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37934" y="2157126"/>
            <a:ext cx="5640583" cy="2646878"/>
          </a:xfrm>
          <a:prstGeom prst="rect">
            <a:avLst/>
          </a:prstGeom>
          <a:noFill/>
        </p:spPr>
        <p:txBody>
          <a:bodyPr wrap="square" rtlCol="0">
            <a:spAutoFit/>
          </a:bodyPr>
          <a:lstStyle/>
          <a:p>
            <a:pPr algn="ctr"/>
            <a:r>
              <a:rPr lang="en-GB" sz="16600" dirty="0" err="1"/>
              <a:t>splaw</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60812" y="2341095"/>
            <a:ext cx="2689051" cy="379087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843346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saucers</a:t>
            </a:r>
          </a:p>
        </p:txBody>
      </p:sp>
    </p:spTree>
    <p:extLst>
      <p:ext uri="{BB962C8B-B14F-4D97-AF65-F5344CB8AC3E}">
        <p14:creationId xmlns:p14="http://schemas.microsoft.com/office/powerpoint/2010/main" val="568702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3584" y="2157126"/>
            <a:ext cx="5173133" cy="2215991"/>
          </a:xfrm>
          <a:prstGeom prst="rect">
            <a:avLst/>
          </a:prstGeom>
          <a:noFill/>
        </p:spPr>
        <p:txBody>
          <a:bodyPr wrap="square" rtlCol="0">
            <a:spAutoFit/>
          </a:bodyPr>
          <a:lstStyle/>
          <a:p>
            <a:pPr algn="ctr"/>
            <a:r>
              <a:rPr lang="en-GB" sz="13800" dirty="0" err="1"/>
              <a:t>phent</a:t>
            </a:r>
            <a:endParaRPr lang="en-GB" sz="138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32668" y="2267344"/>
            <a:ext cx="2074038" cy="3771310"/>
          </a:xfrm>
          <a:prstGeom prst="rect">
            <a:avLst/>
          </a:prstGeom>
        </p:spPr>
      </p:pic>
    </p:spTree>
    <p:extLst>
      <p:ext uri="{BB962C8B-B14F-4D97-AF65-F5344CB8AC3E}">
        <p14:creationId xmlns:p14="http://schemas.microsoft.com/office/powerpoint/2010/main" val="558810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law</a:t>
            </a:r>
          </a:p>
        </p:txBody>
      </p:sp>
    </p:spTree>
    <p:extLst>
      <p:ext uri="{BB962C8B-B14F-4D97-AF65-F5344CB8AC3E}">
        <p14:creationId xmlns:p14="http://schemas.microsoft.com/office/powerpoint/2010/main" val="342160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haunt</a:t>
            </a:r>
          </a:p>
        </p:txBody>
      </p:sp>
    </p:spTree>
    <p:extLst>
      <p:ext uri="{BB962C8B-B14F-4D97-AF65-F5344CB8AC3E}">
        <p14:creationId xmlns:p14="http://schemas.microsoft.com/office/powerpoint/2010/main" val="730974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38634" y="2157126"/>
            <a:ext cx="6000566" cy="2215991"/>
          </a:xfrm>
          <a:prstGeom prst="rect">
            <a:avLst/>
          </a:prstGeom>
          <a:noFill/>
        </p:spPr>
        <p:txBody>
          <a:bodyPr wrap="square" rtlCol="0">
            <a:spAutoFit/>
          </a:bodyPr>
          <a:lstStyle/>
          <a:p>
            <a:pPr algn="ctr"/>
            <a:r>
              <a:rPr lang="en-GB" sz="13800" dirty="0" err="1"/>
              <a:t>traum</a:t>
            </a:r>
            <a:endParaRPr lang="en-GB" sz="138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31008" y="2146915"/>
            <a:ext cx="2308436" cy="3891745"/>
          </a:xfrm>
          <a:prstGeom prst="rect">
            <a:avLst/>
          </a:prstGeom>
        </p:spPr>
      </p:pic>
      <p:pic>
        <p:nvPicPr>
          <p:cNvPr id="8"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788122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13535"/>
            <a:ext cx="7518400" cy="2646878"/>
          </a:xfrm>
          <a:prstGeom prst="rect">
            <a:avLst/>
          </a:prstGeom>
          <a:noFill/>
        </p:spPr>
        <p:txBody>
          <a:bodyPr wrap="square" rtlCol="0">
            <a:spAutoFit/>
          </a:bodyPr>
          <a:lstStyle/>
          <a:p>
            <a:pPr algn="ctr"/>
            <a:r>
              <a:rPr lang="en-GB" sz="16600" dirty="0"/>
              <a:t>girl</a:t>
            </a:r>
          </a:p>
        </p:txBody>
      </p:sp>
    </p:spTree>
    <p:extLst>
      <p:ext uri="{BB962C8B-B14F-4D97-AF65-F5344CB8AC3E}">
        <p14:creationId xmlns:p14="http://schemas.microsoft.com/office/powerpoint/2010/main" val="3031154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err="1"/>
              <a:t>zow</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217685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draw</a:t>
            </a:r>
          </a:p>
        </p:txBody>
      </p:sp>
    </p:spTree>
    <p:extLst>
      <p:ext uri="{BB962C8B-B14F-4D97-AF65-F5344CB8AC3E}">
        <p14:creationId xmlns:p14="http://schemas.microsoft.com/office/powerpoint/2010/main" val="2270679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3" y="2157126"/>
            <a:ext cx="5173133" cy="2646878"/>
          </a:xfrm>
          <a:prstGeom prst="rect">
            <a:avLst/>
          </a:prstGeom>
          <a:noFill/>
        </p:spPr>
        <p:txBody>
          <a:bodyPr wrap="square" rtlCol="0">
            <a:spAutoFit/>
          </a:bodyPr>
          <a:lstStyle/>
          <a:p>
            <a:pPr algn="ctr"/>
            <a:r>
              <a:rPr lang="en-GB" sz="16600" dirty="0" err="1"/>
              <a:t>whid</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26674" y="2061918"/>
            <a:ext cx="1724599" cy="3798942"/>
          </a:xfrm>
          <a:prstGeom prst="rect">
            <a:avLst/>
          </a:prstGeom>
        </p:spPr>
      </p:pic>
    </p:spTree>
    <p:extLst>
      <p:ext uri="{BB962C8B-B14F-4D97-AF65-F5344CB8AC3E}">
        <p14:creationId xmlns:p14="http://schemas.microsoft.com/office/powerpoint/2010/main" val="1318203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yawn</a:t>
            </a:r>
          </a:p>
        </p:txBody>
      </p:sp>
    </p:spTree>
    <p:extLst>
      <p:ext uri="{BB962C8B-B14F-4D97-AF65-F5344CB8AC3E}">
        <p14:creationId xmlns:p14="http://schemas.microsoft.com/office/powerpoint/2010/main" val="376901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646878"/>
          </a:xfrm>
          <a:prstGeom prst="rect">
            <a:avLst/>
          </a:prstGeom>
          <a:noFill/>
        </p:spPr>
        <p:txBody>
          <a:bodyPr wrap="square" rtlCol="0">
            <a:spAutoFit/>
          </a:bodyPr>
          <a:lstStyle/>
          <a:p>
            <a:pPr algn="ctr"/>
            <a:r>
              <a:rPr lang="en-GB" sz="16600" dirty="0" err="1"/>
              <a:t>blaut</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58068" y="2004877"/>
            <a:ext cx="2074038" cy="3771310"/>
          </a:xfrm>
          <a:prstGeom prst="rect">
            <a:avLst/>
          </a:prstGeom>
        </p:spPr>
      </p:pic>
    </p:spTree>
    <p:extLst>
      <p:ext uri="{BB962C8B-B14F-4D97-AF65-F5344CB8AC3E}">
        <p14:creationId xmlns:p14="http://schemas.microsoft.com/office/powerpoint/2010/main" val="230129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a:t>August</a:t>
            </a:r>
            <a:endParaRPr lang="en-GB" sz="16600" dirty="0"/>
          </a:p>
        </p:txBody>
      </p:sp>
    </p:spTree>
    <p:extLst>
      <p:ext uri="{BB962C8B-B14F-4D97-AF65-F5344CB8AC3E}">
        <p14:creationId xmlns:p14="http://schemas.microsoft.com/office/powerpoint/2010/main" val="390740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flaunt</a:t>
            </a:r>
          </a:p>
        </p:txBody>
      </p:sp>
    </p:spTree>
    <p:extLst>
      <p:ext uri="{BB962C8B-B14F-4D97-AF65-F5344CB8AC3E}">
        <p14:creationId xmlns:p14="http://schemas.microsoft.com/office/powerpoint/2010/main" val="62036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89350" y="2419593"/>
            <a:ext cx="5495850" cy="2215991"/>
          </a:xfrm>
          <a:prstGeom prst="rect">
            <a:avLst/>
          </a:prstGeom>
          <a:noFill/>
        </p:spPr>
        <p:txBody>
          <a:bodyPr wrap="square" rtlCol="0">
            <a:spAutoFit/>
          </a:bodyPr>
          <a:lstStyle/>
          <a:p>
            <a:pPr algn="ctr"/>
            <a:r>
              <a:rPr lang="en-GB" sz="13800" dirty="0" err="1"/>
              <a:t>maush</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19202" y="2157126"/>
            <a:ext cx="2500444" cy="3881534"/>
          </a:xfrm>
          <a:prstGeom prst="rect">
            <a:avLst/>
          </a:prstGeom>
        </p:spPr>
      </p:pic>
    </p:spTree>
    <p:extLst>
      <p:ext uri="{BB962C8B-B14F-4D97-AF65-F5344CB8AC3E}">
        <p14:creationId xmlns:p14="http://schemas.microsoft.com/office/powerpoint/2010/main" val="796003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arrow</a:t>
            </a:r>
          </a:p>
        </p:txBody>
      </p:sp>
    </p:spTree>
    <p:extLst>
      <p:ext uri="{BB962C8B-B14F-4D97-AF65-F5344CB8AC3E}">
        <p14:creationId xmlns:p14="http://schemas.microsoft.com/office/powerpoint/2010/main" val="2690871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799" y="2150857"/>
            <a:ext cx="7653867" cy="2646878"/>
          </a:xfrm>
          <a:prstGeom prst="rect">
            <a:avLst/>
          </a:prstGeom>
          <a:noFill/>
        </p:spPr>
        <p:txBody>
          <a:bodyPr wrap="square" rtlCol="0">
            <a:spAutoFit/>
          </a:bodyPr>
          <a:lstStyle/>
          <a:p>
            <a:pPr algn="ctr"/>
            <a:r>
              <a:rPr lang="en-GB" sz="16600" dirty="0"/>
              <a:t>window</a:t>
            </a:r>
          </a:p>
        </p:txBody>
      </p:sp>
    </p:spTree>
    <p:extLst>
      <p:ext uri="{BB962C8B-B14F-4D97-AF65-F5344CB8AC3E}">
        <p14:creationId xmlns:p14="http://schemas.microsoft.com/office/powerpoint/2010/main" val="315467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646878"/>
          </a:xfrm>
          <a:prstGeom prst="rect">
            <a:avLst/>
          </a:prstGeom>
          <a:noFill/>
        </p:spPr>
        <p:txBody>
          <a:bodyPr wrap="square" rtlCol="0">
            <a:spAutoFit/>
          </a:bodyPr>
          <a:lstStyle/>
          <a:p>
            <a:pPr algn="ctr"/>
            <a:r>
              <a:rPr lang="en-GB" sz="16600" dirty="0" err="1"/>
              <a:t>gelp</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186608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own</a:t>
            </a:r>
          </a:p>
        </p:txBody>
      </p:sp>
    </p:spTree>
    <p:extLst>
      <p:ext uri="{BB962C8B-B14F-4D97-AF65-F5344CB8AC3E}">
        <p14:creationId xmlns:p14="http://schemas.microsoft.com/office/powerpoint/2010/main" val="3765659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86031" y="2157126"/>
            <a:ext cx="5173133" cy="2646878"/>
          </a:xfrm>
          <a:prstGeom prst="rect">
            <a:avLst/>
          </a:prstGeom>
          <a:noFill/>
        </p:spPr>
        <p:txBody>
          <a:bodyPr wrap="square" rtlCol="0">
            <a:spAutoFit/>
          </a:bodyPr>
          <a:lstStyle/>
          <a:p>
            <a:pPr algn="ctr"/>
            <a:r>
              <a:rPr lang="en-GB" sz="16600" dirty="0" err="1"/>
              <a:t>plaw</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24271" y="2388636"/>
            <a:ext cx="2353233" cy="3650024"/>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911128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throw</a:t>
            </a:r>
          </a:p>
        </p:txBody>
      </p:sp>
    </p:spTree>
    <p:extLst>
      <p:ext uri="{BB962C8B-B14F-4D97-AF65-F5344CB8AC3E}">
        <p14:creationId xmlns:p14="http://schemas.microsoft.com/office/powerpoint/2010/main" val="2527008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39070" y="2309526"/>
            <a:ext cx="5402196" cy="2215991"/>
          </a:xfrm>
          <a:prstGeom prst="rect">
            <a:avLst/>
          </a:prstGeom>
          <a:noFill/>
        </p:spPr>
        <p:txBody>
          <a:bodyPr wrap="square" rtlCol="0">
            <a:spAutoFit/>
          </a:bodyPr>
          <a:lstStyle/>
          <a:p>
            <a:pPr algn="ctr"/>
            <a:r>
              <a:rPr lang="en-GB" sz="13800" dirty="0" err="1"/>
              <a:t>whope</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27870" y="2573865"/>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886128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wheel</a:t>
            </a:r>
          </a:p>
        </p:txBody>
      </p:sp>
    </p:spTree>
    <p:extLst>
      <p:ext uri="{BB962C8B-B14F-4D97-AF65-F5344CB8AC3E}">
        <p14:creationId xmlns:p14="http://schemas.microsoft.com/office/powerpoint/2010/main" val="4138201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9701" y="2157126"/>
            <a:ext cx="5173133" cy="2215991"/>
          </a:xfrm>
          <a:prstGeom prst="rect">
            <a:avLst/>
          </a:prstGeom>
          <a:noFill/>
        </p:spPr>
        <p:txBody>
          <a:bodyPr wrap="square" rtlCol="0">
            <a:spAutoFit/>
          </a:bodyPr>
          <a:lstStyle/>
          <a:p>
            <a:pPr algn="ctr"/>
            <a:r>
              <a:rPr lang="en-GB" sz="13800" dirty="0" err="1"/>
              <a:t>phabe</a:t>
            </a:r>
            <a:endParaRPr lang="en-GB" sz="13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96779" y="2690521"/>
            <a:ext cx="2800082" cy="3288285"/>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830684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which</a:t>
            </a:r>
          </a:p>
        </p:txBody>
      </p:sp>
    </p:spTree>
    <p:extLst>
      <p:ext uri="{BB962C8B-B14F-4D97-AF65-F5344CB8AC3E}">
        <p14:creationId xmlns:p14="http://schemas.microsoft.com/office/powerpoint/2010/main" val="3206630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yeath</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944188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whim</a:t>
            </a:r>
          </a:p>
        </p:txBody>
      </p:sp>
    </p:spTree>
    <p:extLst>
      <p:ext uri="{BB962C8B-B14F-4D97-AF65-F5344CB8AC3E}">
        <p14:creationId xmlns:p14="http://schemas.microsoft.com/office/powerpoint/2010/main" val="2518112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6072" y="2157126"/>
            <a:ext cx="5173133" cy="2646878"/>
          </a:xfrm>
          <a:prstGeom prst="rect">
            <a:avLst/>
          </a:prstGeom>
          <a:noFill/>
        </p:spPr>
        <p:txBody>
          <a:bodyPr wrap="square" rtlCol="0">
            <a:spAutoFit/>
          </a:bodyPr>
          <a:lstStyle/>
          <a:p>
            <a:pPr algn="ctr"/>
            <a:r>
              <a:rPr lang="en-GB" sz="16600" dirty="0" err="1"/>
              <a:t>frue</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270" y="2414036"/>
            <a:ext cx="2353233" cy="3650024"/>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75621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whisper</a:t>
            </a:r>
          </a:p>
        </p:txBody>
      </p:sp>
    </p:spTree>
    <p:extLst>
      <p:ext uri="{BB962C8B-B14F-4D97-AF65-F5344CB8AC3E}">
        <p14:creationId xmlns:p14="http://schemas.microsoft.com/office/powerpoint/2010/main" val="3878006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6072" y="2157126"/>
            <a:ext cx="5173133" cy="2215991"/>
          </a:xfrm>
          <a:prstGeom prst="rect">
            <a:avLst/>
          </a:prstGeom>
          <a:noFill/>
        </p:spPr>
        <p:txBody>
          <a:bodyPr wrap="square" rtlCol="0">
            <a:spAutoFit/>
          </a:bodyPr>
          <a:lstStyle/>
          <a:p>
            <a:pPr algn="ctr"/>
            <a:r>
              <a:rPr lang="en-GB" sz="13800" dirty="0" err="1"/>
              <a:t>vead</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39137" y="2388636"/>
            <a:ext cx="2353233" cy="3650024"/>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775646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whine</a:t>
            </a:r>
          </a:p>
        </p:txBody>
      </p:sp>
    </p:spTree>
    <p:extLst>
      <p:ext uri="{BB962C8B-B14F-4D97-AF65-F5344CB8AC3E}">
        <p14:creationId xmlns:p14="http://schemas.microsoft.com/office/powerpoint/2010/main" val="3114831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406400" y="2150857"/>
            <a:ext cx="8331200" cy="2646878"/>
          </a:xfrm>
          <a:prstGeom prst="rect">
            <a:avLst/>
          </a:prstGeom>
          <a:noFill/>
        </p:spPr>
        <p:txBody>
          <a:bodyPr wrap="square" rtlCol="0">
            <a:spAutoFit/>
          </a:bodyPr>
          <a:lstStyle/>
          <a:p>
            <a:pPr algn="ctr"/>
            <a:r>
              <a:rPr lang="en-GB" sz="16000" dirty="0"/>
              <a:t>whiskers</a:t>
            </a:r>
          </a:p>
        </p:txBody>
      </p:sp>
    </p:spTree>
    <p:extLst>
      <p:ext uri="{BB962C8B-B14F-4D97-AF65-F5344CB8AC3E}">
        <p14:creationId xmlns:p14="http://schemas.microsoft.com/office/powerpoint/2010/main" val="1175544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rice</a:t>
            </a:r>
          </a:p>
        </p:txBody>
      </p:sp>
    </p:spTree>
    <p:extLst>
      <p:ext uri="{BB962C8B-B14F-4D97-AF65-F5344CB8AC3E}">
        <p14:creationId xmlns:p14="http://schemas.microsoft.com/office/powerpoint/2010/main" val="1718995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06317" y="2157126"/>
            <a:ext cx="6187177" cy="2215991"/>
          </a:xfrm>
          <a:prstGeom prst="rect">
            <a:avLst/>
          </a:prstGeom>
          <a:noFill/>
        </p:spPr>
        <p:txBody>
          <a:bodyPr wrap="square" rtlCol="0">
            <a:spAutoFit/>
          </a:bodyPr>
          <a:lstStyle/>
          <a:p>
            <a:pPr algn="ctr"/>
            <a:r>
              <a:rPr lang="en-GB" sz="13800" dirty="0" err="1"/>
              <a:t>pread</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9880" y="2194448"/>
            <a:ext cx="2259267" cy="384421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28369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slice</a:t>
            </a:r>
          </a:p>
        </p:txBody>
      </p:sp>
    </p:spTree>
    <p:extLst>
      <p:ext uri="{BB962C8B-B14F-4D97-AF65-F5344CB8AC3E}">
        <p14:creationId xmlns:p14="http://schemas.microsoft.com/office/powerpoint/2010/main" val="2726209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646878"/>
          </a:xfrm>
          <a:prstGeom prst="rect">
            <a:avLst/>
          </a:prstGeom>
          <a:noFill/>
        </p:spPr>
        <p:txBody>
          <a:bodyPr wrap="square" rtlCol="0">
            <a:spAutoFit/>
          </a:bodyPr>
          <a:lstStyle/>
          <a:p>
            <a:pPr algn="ctr"/>
            <a:r>
              <a:rPr lang="en-GB" sz="16600" dirty="0" err="1"/>
              <a:t>vaw</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6179" y="2690521"/>
            <a:ext cx="2800082" cy="3288285"/>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878810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cell</a:t>
            </a:r>
          </a:p>
        </p:txBody>
      </p:sp>
    </p:spTree>
    <p:extLst>
      <p:ext uri="{BB962C8B-B14F-4D97-AF65-F5344CB8AC3E}">
        <p14:creationId xmlns:p14="http://schemas.microsoft.com/office/powerpoint/2010/main" val="156854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err="1"/>
              <a:t>whib</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2093" y="2140194"/>
            <a:ext cx="2245436" cy="388153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563648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acid</a:t>
            </a:r>
          </a:p>
        </p:txBody>
      </p:sp>
    </p:spTree>
    <p:extLst>
      <p:ext uri="{BB962C8B-B14F-4D97-AF65-F5344CB8AC3E}">
        <p14:creationId xmlns:p14="http://schemas.microsoft.com/office/powerpoint/2010/main" val="1869251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gent</a:t>
            </a:r>
          </a:p>
        </p:txBody>
      </p:sp>
    </p:spTree>
    <p:extLst>
      <p:ext uri="{BB962C8B-B14F-4D97-AF65-F5344CB8AC3E}">
        <p14:creationId xmlns:p14="http://schemas.microsoft.com/office/powerpoint/2010/main" val="1367746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err="1"/>
              <a:t>jice</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997618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gem</a:t>
            </a:r>
            <a:endParaRPr lang="en-GB" sz="16600" dirty="0"/>
          </a:p>
        </p:txBody>
      </p:sp>
    </p:spTree>
    <p:extLst>
      <p:ext uri="{BB962C8B-B14F-4D97-AF65-F5344CB8AC3E}">
        <p14:creationId xmlns:p14="http://schemas.microsoft.com/office/powerpoint/2010/main" val="2033737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ginger</a:t>
            </a:r>
          </a:p>
        </p:txBody>
      </p:sp>
    </p:spTree>
    <p:extLst>
      <p:ext uri="{BB962C8B-B14F-4D97-AF65-F5344CB8AC3E}">
        <p14:creationId xmlns:p14="http://schemas.microsoft.com/office/powerpoint/2010/main" val="1029122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59489" y="2157126"/>
            <a:ext cx="5450058" cy="2215991"/>
          </a:xfrm>
          <a:prstGeom prst="rect">
            <a:avLst/>
          </a:prstGeom>
          <a:noFill/>
        </p:spPr>
        <p:txBody>
          <a:bodyPr wrap="square" rtlCol="0">
            <a:spAutoFit/>
          </a:bodyPr>
          <a:lstStyle/>
          <a:p>
            <a:pPr algn="ctr"/>
            <a:r>
              <a:rPr lang="en-GB" sz="13800" dirty="0" err="1"/>
              <a:t>phap</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62018" y="3108188"/>
            <a:ext cx="2197471" cy="2843055"/>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443183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8066" y="2157126"/>
            <a:ext cx="5173133" cy="2646878"/>
          </a:xfrm>
          <a:prstGeom prst="rect">
            <a:avLst/>
          </a:prstGeom>
          <a:noFill/>
        </p:spPr>
        <p:txBody>
          <a:bodyPr wrap="square" rtlCol="0">
            <a:spAutoFit/>
          </a:bodyPr>
          <a:lstStyle/>
          <a:p>
            <a:pPr algn="ctr"/>
            <a:r>
              <a:rPr lang="en-GB" sz="16600" dirty="0" err="1"/>
              <a:t>lorph</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53270"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26287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magic</a:t>
            </a:r>
          </a:p>
        </p:txBody>
      </p:sp>
    </p:spTree>
    <p:extLst>
      <p:ext uri="{BB962C8B-B14F-4D97-AF65-F5344CB8AC3E}">
        <p14:creationId xmlns:p14="http://schemas.microsoft.com/office/powerpoint/2010/main" val="234424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phupe</a:t>
            </a:r>
            <a:endParaRPr lang="en-GB" sz="138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90404" y="2388636"/>
            <a:ext cx="2353233" cy="3650024"/>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837335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phonics</a:t>
            </a:r>
          </a:p>
        </p:txBody>
      </p:sp>
    </p:spTree>
    <p:extLst>
      <p:ext uri="{BB962C8B-B14F-4D97-AF65-F5344CB8AC3E}">
        <p14:creationId xmlns:p14="http://schemas.microsoft.com/office/powerpoint/2010/main" val="1057281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215991"/>
          </a:xfrm>
          <a:prstGeom prst="rect">
            <a:avLst/>
          </a:prstGeom>
          <a:noFill/>
        </p:spPr>
        <p:txBody>
          <a:bodyPr wrap="square" rtlCol="0">
            <a:spAutoFit/>
          </a:bodyPr>
          <a:lstStyle/>
          <a:p>
            <a:pPr algn="ctr"/>
            <a:r>
              <a:rPr lang="en-GB" sz="13800" dirty="0"/>
              <a:t>sphinx</a:t>
            </a:r>
            <a:endParaRPr lang="en-GB" sz="16600" dirty="0"/>
          </a:p>
        </p:txBody>
      </p:sp>
    </p:spTree>
    <p:extLst>
      <p:ext uri="{BB962C8B-B14F-4D97-AF65-F5344CB8AC3E}">
        <p14:creationId xmlns:p14="http://schemas.microsoft.com/office/powerpoint/2010/main" val="3691837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dolphin</a:t>
            </a:r>
          </a:p>
        </p:txBody>
      </p:sp>
    </p:spTree>
    <p:extLst>
      <p:ext uri="{BB962C8B-B14F-4D97-AF65-F5344CB8AC3E}">
        <p14:creationId xmlns:p14="http://schemas.microsoft.com/office/powerpoint/2010/main" val="3266679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20717" y="2157126"/>
            <a:ext cx="5173133" cy="2215991"/>
          </a:xfrm>
          <a:prstGeom prst="rect">
            <a:avLst/>
          </a:prstGeom>
          <a:noFill/>
        </p:spPr>
        <p:txBody>
          <a:bodyPr wrap="square" rtlCol="0">
            <a:spAutoFit/>
          </a:bodyPr>
          <a:lstStyle/>
          <a:p>
            <a:pPr algn="ctr"/>
            <a:r>
              <a:rPr lang="en-GB" sz="13800" dirty="0" err="1"/>
              <a:t>chead</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11145" y="2341095"/>
            <a:ext cx="2689051" cy="379087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003858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444500" y="2150857"/>
            <a:ext cx="8255000" cy="2554545"/>
          </a:xfrm>
          <a:prstGeom prst="rect">
            <a:avLst/>
          </a:prstGeom>
          <a:noFill/>
        </p:spPr>
        <p:txBody>
          <a:bodyPr wrap="square" rtlCol="0">
            <a:spAutoFit/>
          </a:bodyPr>
          <a:lstStyle/>
          <a:p>
            <a:pPr algn="ctr"/>
            <a:r>
              <a:rPr lang="en-GB" sz="16000" dirty="0"/>
              <a:t>phantom</a:t>
            </a:r>
          </a:p>
        </p:txBody>
      </p:sp>
    </p:spTree>
    <p:extLst>
      <p:ext uri="{BB962C8B-B14F-4D97-AF65-F5344CB8AC3E}">
        <p14:creationId xmlns:p14="http://schemas.microsoft.com/office/powerpoint/2010/main" val="322114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head</a:t>
            </a:r>
          </a:p>
        </p:txBody>
      </p:sp>
    </p:spTree>
    <p:extLst>
      <p:ext uri="{BB962C8B-B14F-4D97-AF65-F5344CB8AC3E}">
        <p14:creationId xmlns:p14="http://schemas.microsoft.com/office/powerpoint/2010/main" val="1594856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66195" y="2157126"/>
            <a:ext cx="5173133" cy="2215991"/>
          </a:xfrm>
          <a:prstGeom prst="rect">
            <a:avLst/>
          </a:prstGeom>
          <a:noFill/>
        </p:spPr>
        <p:txBody>
          <a:bodyPr wrap="square" rtlCol="0">
            <a:spAutoFit/>
          </a:bodyPr>
          <a:lstStyle/>
          <a:p>
            <a:pPr algn="ctr"/>
            <a:r>
              <a:rPr lang="en-GB" sz="13800" dirty="0" err="1"/>
              <a:t>vield</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0802" y="2887997"/>
            <a:ext cx="2365393" cy="3060310"/>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097279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bread</a:t>
            </a:r>
          </a:p>
        </p:txBody>
      </p:sp>
    </p:spTree>
    <p:extLst>
      <p:ext uri="{BB962C8B-B14F-4D97-AF65-F5344CB8AC3E}">
        <p14:creationId xmlns:p14="http://schemas.microsoft.com/office/powerpoint/2010/main" val="957861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crief</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33104" y="2194448"/>
            <a:ext cx="2259267" cy="384421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12058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read</a:t>
            </a:r>
          </a:p>
        </p:txBody>
      </p:sp>
    </p:spTree>
    <p:extLst>
      <p:ext uri="{BB962C8B-B14F-4D97-AF65-F5344CB8AC3E}">
        <p14:creationId xmlns:p14="http://schemas.microsoft.com/office/powerpoint/2010/main" val="2169005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56823" y="2157126"/>
            <a:ext cx="5790424" cy="2646878"/>
          </a:xfrm>
          <a:prstGeom prst="rect">
            <a:avLst/>
          </a:prstGeom>
          <a:noFill/>
        </p:spPr>
        <p:txBody>
          <a:bodyPr wrap="square" rtlCol="0">
            <a:spAutoFit/>
          </a:bodyPr>
          <a:lstStyle/>
          <a:p>
            <a:pPr algn="ctr"/>
            <a:r>
              <a:rPr lang="en-GB" sz="16600" dirty="0" err="1"/>
              <a:t>thirl</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7309" y="2640562"/>
            <a:ext cx="2190811" cy="3398097"/>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080152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instead</a:t>
            </a:r>
          </a:p>
        </p:txBody>
      </p:sp>
    </p:spTree>
    <p:extLst>
      <p:ext uri="{BB962C8B-B14F-4D97-AF65-F5344CB8AC3E}">
        <p14:creationId xmlns:p14="http://schemas.microsoft.com/office/powerpoint/2010/main" val="396475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dead</a:t>
            </a:r>
          </a:p>
        </p:txBody>
      </p:sp>
    </p:spTree>
    <p:extLst>
      <p:ext uri="{BB962C8B-B14F-4D97-AF65-F5344CB8AC3E}">
        <p14:creationId xmlns:p14="http://schemas.microsoft.com/office/powerpoint/2010/main" val="2742560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19904" y="2157126"/>
            <a:ext cx="5173133" cy="2215991"/>
          </a:xfrm>
          <a:prstGeom prst="rect">
            <a:avLst/>
          </a:prstGeom>
          <a:noFill/>
        </p:spPr>
        <p:txBody>
          <a:bodyPr wrap="square" rtlCol="0">
            <a:spAutoFit/>
          </a:bodyPr>
          <a:lstStyle/>
          <a:p>
            <a:pPr algn="ctr"/>
            <a:r>
              <a:rPr lang="en-GB" sz="13800" dirty="0" err="1"/>
              <a:t>shirm</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63349" y="2313649"/>
            <a:ext cx="2592583" cy="3798927"/>
          </a:xfrm>
          <a:prstGeom prst="rect">
            <a:avLst/>
          </a:prstGeom>
        </p:spPr>
      </p:pic>
    </p:spTree>
    <p:extLst>
      <p:ext uri="{BB962C8B-B14F-4D97-AF65-F5344CB8AC3E}">
        <p14:creationId xmlns:p14="http://schemas.microsoft.com/office/powerpoint/2010/main" val="3711031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feather</a:t>
            </a:r>
          </a:p>
        </p:txBody>
      </p:sp>
    </p:spTree>
    <p:extLst>
      <p:ext uri="{BB962C8B-B14F-4D97-AF65-F5344CB8AC3E}">
        <p14:creationId xmlns:p14="http://schemas.microsoft.com/office/powerpoint/2010/main" val="11224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err="1"/>
              <a:t>snue</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0759" y="2157127"/>
            <a:ext cx="2245436" cy="388153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550173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deaf</a:t>
            </a:r>
          </a:p>
        </p:txBody>
      </p:sp>
    </p:spTree>
    <p:extLst>
      <p:ext uri="{BB962C8B-B14F-4D97-AF65-F5344CB8AC3E}">
        <p14:creationId xmlns:p14="http://schemas.microsoft.com/office/powerpoint/2010/main" val="2362185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chief</a:t>
            </a:r>
          </a:p>
        </p:txBody>
      </p:sp>
    </p:spTree>
    <p:extLst>
      <p:ext uri="{BB962C8B-B14F-4D97-AF65-F5344CB8AC3E}">
        <p14:creationId xmlns:p14="http://schemas.microsoft.com/office/powerpoint/2010/main" val="698635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4062" y="2157126"/>
            <a:ext cx="5173133" cy="2646878"/>
          </a:xfrm>
          <a:prstGeom prst="rect">
            <a:avLst/>
          </a:prstGeom>
          <a:noFill/>
        </p:spPr>
        <p:txBody>
          <a:bodyPr wrap="square" rtlCol="0">
            <a:spAutoFit/>
          </a:bodyPr>
          <a:lstStyle/>
          <a:p>
            <a:pPr algn="ctr"/>
            <a:r>
              <a:rPr lang="en-GB" sz="16600" dirty="0" err="1"/>
              <a:t>plice</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2763" y="2690521"/>
            <a:ext cx="2800082" cy="3288285"/>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8577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brief</a:t>
            </a:r>
          </a:p>
        </p:txBody>
      </p:sp>
    </p:spTree>
    <p:extLst>
      <p:ext uri="{BB962C8B-B14F-4D97-AF65-F5344CB8AC3E}">
        <p14:creationId xmlns:p14="http://schemas.microsoft.com/office/powerpoint/2010/main" val="188635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24773" y="2157126"/>
            <a:ext cx="5173133" cy="2646878"/>
          </a:xfrm>
          <a:prstGeom prst="rect">
            <a:avLst/>
          </a:prstGeom>
          <a:noFill/>
        </p:spPr>
        <p:txBody>
          <a:bodyPr wrap="square" rtlCol="0">
            <a:spAutoFit/>
          </a:bodyPr>
          <a:lstStyle/>
          <a:p>
            <a:pPr algn="ctr"/>
            <a:r>
              <a:rPr lang="en-GB" sz="16600" dirty="0" err="1"/>
              <a:t>geal</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27550" y="2157126"/>
            <a:ext cx="2245436" cy="388153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680080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field</a:t>
            </a:r>
          </a:p>
        </p:txBody>
      </p:sp>
    </p:spTree>
    <p:extLst>
      <p:ext uri="{BB962C8B-B14F-4D97-AF65-F5344CB8AC3E}">
        <p14:creationId xmlns:p14="http://schemas.microsoft.com/office/powerpoint/2010/main" val="821054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balph</a:t>
            </a:r>
            <a:endParaRPr lang="en-GB" sz="138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2608" y="2146915"/>
            <a:ext cx="2308436" cy="3891745"/>
          </a:xfrm>
          <a:prstGeom prst="rect">
            <a:avLst/>
          </a:prstGeom>
        </p:spPr>
      </p:pic>
      <p:pic>
        <p:nvPicPr>
          <p:cNvPr id="8"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46265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3272" y="2157126"/>
            <a:ext cx="5173133" cy="2215991"/>
          </a:xfrm>
          <a:prstGeom prst="rect">
            <a:avLst/>
          </a:prstGeom>
          <a:noFill/>
        </p:spPr>
        <p:txBody>
          <a:bodyPr wrap="square" rtlCol="0">
            <a:spAutoFit/>
          </a:bodyPr>
          <a:lstStyle/>
          <a:p>
            <a:pPr algn="ctr"/>
            <a:r>
              <a:rPr lang="en-GB" sz="13800" dirty="0" err="1"/>
              <a:t>glead</a:t>
            </a:r>
            <a:endParaRPr lang="en-GB" sz="138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95940" y="2590797"/>
            <a:ext cx="3291161" cy="3539412"/>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493576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shield</a:t>
            </a:r>
          </a:p>
        </p:txBody>
      </p:sp>
    </p:spTree>
    <p:extLst>
      <p:ext uri="{BB962C8B-B14F-4D97-AF65-F5344CB8AC3E}">
        <p14:creationId xmlns:p14="http://schemas.microsoft.com/office/powerpoint/2010/main" val="2050346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priest</a:t>
            </a:r>
          </a:p>
        </p:txBody>
      </p:sp>
    </p:spTree>
    <p:extLst>
      <p:ext uri="{BB962C8B-B14F-4D97-AF65-F5344CB8AC3E}">
        <p14:creationId xmlns:p14="http://schemas.microsoft.com/office/powerpoint/2010/main" val="3636045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3272" y="2157126"/>
            <a:ext cx="5173133" cy="2215991"/>
          </a:xfrm>
          <a:prstGeom prst="rect">
            <a:avLst/>
          </a:prstGeom>
          <a:noFill/>
        </p:spPr>
        <p:txBody>
          <a:bodyPr wrap="square" rtlCol="0">
            <a:spAutoFit/>
          </a:bodyPr>
          <a:lstStyle/>
          <a:p>
            <a:pPr algn="ctr"/>
            <a:r>
              <a:rPr lang="en-GB" sz="13800" dirty="0" err="1"/>
              <a:t>gead</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5340" y="2590797"/>
            <a:ext cx="3291161" cy="3539412"/>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136038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shriek</a:t>
            </a:r>
          </a:p>
        </p:txBody>
      </p:sp>
    </p:spTree>
    <p:extLst>
      <p:ext uri="{BB962C8B-B14F-4D97-AF65-F5344CB8AC3E}">
        <p14:creationId xmlns:p14="http://schemas.microsoft.com/office/powerpoint/2010/main" val="1228733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thief</a:t>
            </a:r>
          </a:p>
        </p:txBody>
      </p:sp>
    </p:spTree>
    <p:extLst>
      <p:ext uri="{BB962C8B-B14F-4D97-AF65-F5344CB8AC3E}">
        <p14:creationId xmlns:p14="http://schemas.microsoft.com/office/powerpoint/2010/main" val="310753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birm</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058097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match</a:t>
            </a:r>
          </a:p>
        </p:txBody>
      </p:sp>
    </p:spTree>
    <p:extLst>
      <p:ext uri="{BB962C8B-B14F-4D97-AF65-F5344CB8AC3E}">
        <p14:creationId xmlns:p14="http://schemas.microsoft.com/office/powerpoint/2010/main" val="33332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witch</a:t>
            </a:r>
          </a:p>
        </p:txBody>
      </p:sp>
    </p:spTree>
    <p:extLst>
      <p:ext uri="{BB962C8B-B14F-4D97-AF65-F5344CB8AC3E}">
        <p14:creationId xmlns:p14="http://schemas.microsoft.com/office/powerpoint/2010/main" val="2645711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err="1"/>
              <a:t>clirt</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334940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ditch</a:t>
            </a:r>
          </a:p>
        </p:txBody>
      </p:sp>
    </p:spTree>
    <p:extLst>
      <p:ext uri="{BB962C8B-B14F-4D97-AF65-F5344CB8AC3E}">
        <p14:creationId xmlns:p14="http://schemas.microsoft.com/office/powerpoint/2010/main" val="23089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crutch</a:t>
            </a:r>
          </a:p>
        </p:txBody>
      </p:sp>
    </p:spTree>
    <p:extLst>
      <p:ext uri="{BB962C8B-B14F-4D97-AF65-F5344CB8AC3E}">
        <p14:creationId xmlns:p14="http://schemas.microsoft.com/office/powerpoint/2010/main" val="4020586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215991"/>
          </a:xfrm>
          <a:prstGeom prst="rect">
            <a:avLst/>
          </a:prstGeom>
          <a:noFill/>
        </p:spPr>
        <p:txBody>
          <a:bodyPr wrap="square" rtlCol="0">
            <a:spAutoFit/>
          </a:bodyPr>
          <a:lstStyle/>
          <a:p>
            <a:pPr algn="ctr"/>
            <a:r>
              <a:rPr lang="en-GB" sz="13800" dirty="0" err="1"/>
              <a:t>girst</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34069" y="2157126"/>
            <a:ext cx="2500444" cy="3881534"/>
          </a:xfrm>
          <a:prstGeom prst="rect">
            <a:avLst/>
          </a:prstGeom>
        </p:spPr>
      </p:pic>
    </p:spTree>
    <p:extLst>
      <p:ext uri="{BB962C8B-B14F-4D97-AF65-F5344CB8AC3E}">
        <p14:creationId xmlns:p14="http://schemas.microsoft.com/office/powerpoint/2010/main" val="2228730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8066" y="2157126"/>
            <a:ext cx="5173133" cy="2215991"/>
          </a:xfrm>
          <a:prstGeom prst="rect">
            <a:avLst/>
          </a:prstGeom>
          <a:noFill/>
        </p:spPr>
        <p:txBody>
          <a:bodyPr wrap="square" rtlCol="0">
            <a:spAutoFit/>
          </a:bodyPr>
          <a:lstStyle/>
          <a:p>
            <a:pPr algn="ctr"/>
            <a:r>
              <a:rPr lang="en-GB" sz="13800" dirty="0" err="1"/>
              <a:t>thirn</a:t>
            </a:r>
            <a:endParaRPr lang="en-GB" sz="13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2670"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4226636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relief</a:t>
            </a:r>
          </a:p>
        </p:txBody>
      </p:sp>
    </p:spTree>
    <p:extLst>
      <p:ext uri="{BB962C8B-B14F-4D97-AF65-F5344CB8AC3E}">
        <p14:creationId xmlns:p14="http://schemas.microsoft.com/office/powerpoint/2010/main" val="1840437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646878"/>
          </a:xfrm>
          <a:prstGeom prst="rect">
            <a:avLst/>
          </a:prstGeom>
          <a:noFill/>
        </p:spPr>
        <p:txBody>
          <a:bodyPr wrap="square" rtlCol="0">
            <a:spAutoFit/>
          </a:bodyPr>
          <a:lstStyle/>
          <a:p>
            <a:pPr algn="ctr"/>
            <a:r>
              <a:rPr lang="en-GB" sz="16600" dirty="0"/>
              <a:t>craw</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84370" y="2194448"/>
            <a:ext cx="2259267" cy="384421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3403037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patch</a:t>
            </a:r>
          </a:p>
        </p:txBody>
      </p:sp>
    </p:spTree>
    <p:extLst>
      <p:ext uri="{BB962C8B-B14F-4D97-AF65-F5344CB8AC3E}">
        <p14:creationId xmlns:p14="http://schemas.microsoft.com/office/powerpoint/2010/main" val="1918012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99417" y="2157126"/>
            <a:ext cx="5173133" cy="2646878"/>
          </a:xfrm>
          <a:prstGeom prst="rect">
            <a:avLst/>
          </a:prstGeom>
          <a:noFill/>
        </p:spPr>
        <p:txBody>
          <a:bodyPr wrap="square" rtlCol="0">
            <a:spAutoFit/>
          </a:bodyPr>
          <a:lstStyle/>
          <a:p>
            <a:pPr algn="ctr"/>
            <a:r>
              <a:rPr lang="en-GB" sz="16600" dirty="0" err="1"/>
              <a:t>gice</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56001" y="2267344"/>
            <a:ext cx="2074038" cy="3771310"/>
          </a:xfrm>
          <a:prstGeom prst="rect">
            <a:avLst/>
          </a:prstGeom>
        </p:spPr>
      </p:pic>
    </p:spTree>
    <p:extLst>
      <p:ext uri="{BB962C8B-B14F-4D97-AF65-F5344CB8AC3E}">
        <p14:creationId xmlns:p14="http://schemas.microsoft.com/office/powerpoint/2010/main" val="3590100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97511"/>
            <a:ext cx="7518400" cy="2646878"/>
          </a:xfrm>
          <a:prstGeom prst="rect">
            <a:avLst/>
          </a:prstGeom>
          <a:noFill/>
        </p:spPr>
        <p:txBody>
          <a:bodyPr wrap="square" rtlCol="0">
            <a:spAutoFit/>
          </a:bodyPr>
          <a:lstStyle/>
          <a:p>
            <a:pPr algn="ctr"/>
            <a:r>
              <a:rPr lang="en-GB" sz="16600" dirty="0"/>
              <a:t>third</a:t>
            </a:r>
          </a:p>
        </p:txBody>
      </p:sp>
    </p:spTree>
    <p:extLst>
      <p:ext uri="{BB962C8B-B14F-4D97-AF65-F5344CB8AC3E}">
        <p14:creationId xmlns:p14="http://schemas.microsoft.com/office/powerpoint/2010/main" val="131702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stitch</a:t>
            </a:r>
          </a:p>
        </p:txBody>
      </p:sp>
    </p:spTree>
    <p:extLst>
      <p:ext uri="{BB962C8B-B14F-4D97-AF65-F5344CB8AC3E}">
        <p14:creationId xmlns:p14="http://schemas.microsoft.com/office/powerpoint/2010/main" val="3294211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15443" y="2157126"/>
            <a:ext cx="5173133" cy="2646878"/>
          </a:xfrm>
          <a:prstGeom prst="rect">
            <a:avLst/>
          </a:prstGeom>
          <a:noFill/>
        </p:spPr>
        <p:txBody>
          <a:bodyPr wrap="square" rtlCol="0">
            <a:spAutoFit/>
          </a:bodyPr>
          <a:lstStyle/>
          <a:p>
            <a:pPr algn="ctr"/>
            <a:r>
              <a:rPr lang="en-GB" sz="16600" dirty="0" err="1"/>
              <a:t>gead</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9839" y="2194448"/>
            <a:ext cx="2259267" cy="384421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527607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scrief</a:t>
            </a:r>
            <a:endParaRPr lang="en-GB" sz="16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0759" y="2157127"/>
            <a:ext cx="2245436" cy="388153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311266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while</a:t>
            </a:r>
          </a:p>
        </p:txBody>
      </p:sp>
    </p:spTree>
    <p:extLst>
      <p:ext uri="{BB962C8B-B14F-4D97-AF65-F5344CB8AC3E}">
        <p14:creationId xmlns:p14="http://schemas.microsoft.com/office/powerpoint/2010/main" val="1911001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18739" y="2157126"/>
            <a:ext cx="5173133" cy="2215991"/>
          </a:xfrm>
          <a:prstGeom prst="rect">
            <a:avLst/>
          </a:prstGeom>
          <a:noFill/>
        </p:spPr>
        <p:txBody>
          <a:bodyPr wrap="square" rtlCol="0">
            <a:spAutoFit/>
          </a:bodyPr>
          <a:lstStyle/>
          <a:p>
            <a:pPr algn="ctr"/>
            <a:r>
              <a:rPr lang="en-GB" sz="13800" dirty="0" err="1"/>
              <a:t>griest</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3549" y="2313649"/>
            <a:ext cx="2592583" cy="3798927"/>
          </a:xfrm>
          <a:prstGeom prst="rect">
            <a:avLst/>
          </a:prstGeom>
        </p:spPr>
      </p:pic>
    </p:spTree>
    <p:extLst>
      <p:ext uri="{BB962C8B-B14F-4D97-AF65-F5344CB8AC3E}">
        <p14:creationId xmlns:p14="http://schemas.microsoft.com/office/powerpoint/2010/main" val="355088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434" y="2157126"/>
            <a:ext cx="5173133" cy="2215991"/>
          </a:xfrm>
          <a:prstGeom prst="rect">
            <a:avLst/>
          </a:prstGeom>
          <a:noFill/>
        </p:spPr>
        <p:txBody>
          <a:bodyPr wrap="square" rtlCol="0">
            <a:spAutoFit/>
          </a:bodyPr>
          <a:lstStyle/>
          <a:p>
            <a:pPr algn="ctr"/>
            <a:r>
              <a:rPr lang="en-GB" sz="13800" dirty="0" err="1"/>
              <a:t>fotch</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22179" y="2690521"/>
            <a:ext cx="2800082" cy="3288285"/>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229747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10829" y="2157126"/>
            <a:ext cx="5173133" cy="2215991"/>
          </a:xfrm>
          <a:prstGeom prst="rect">
            <a:avLst/>
          </a:prstGeom>
          <a:noFill/>
        </p:spPr>
        <p:txBody>
          <a:bodyPr wrap="square" rtlCol="0">
            <a:spAutoFit/>
          </a:bodyPr>
          <a:lstStyle/>
          <a:p>
            <a:pPr algn="ctr"/>
            <a:r>
              <a:rPr lang="en-GB" sz="13800" dirty="0" err="1"/>
              <a:t>getch</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89141" y="2239718"/>
            <a:ext cx="1724599" cy="3798942"/>
          </a:xfrm>
          <a:prstGeom prst="rect">
            <a:avLst/>
          </a:prstGeom>
        </p:spPr>
      </p:pic>
    </p:spTree>
    <p:extLst>
      <p:ext uri="{BB962C8B-B14F-4D97-AF65-F5344CB8AC3E}">
        <p14:creationId xmlns:p14="http://schemas.microsoft.com/office/powerpoint/2010/main" val="3918650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6741" y="2157126"/>
            <a:ext cx="5173133" cy="2215991"/>
          </a:xfrm>
          <a:prstGeom prst="rect">
            <a:avLst/>
          </a:prstGeom>
          <a:noFill/>
        </p:spPr>
        <p:txBody>
          <a:bodyPr wrap="square" rtlCol="0">
            <a:spAutoFit/>
          </a:bodyPr>
          <a:lstStyle/>
          <a:p>
            <a:pPr algn="ctr"/>
            <a:r>
              <a:rPr lang="en-GB" sz="13800" dirty="0" err="1"/>
              <a:t>petch</a:t>
            </a:r>
            <a:endParaRPr lang="en-GB" sz="166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8742" y="2146915"/>
            <a:ext cx="2308436" cy="3891745"/>
          </a:xfrm>
          <a:prstGeom prst="rect">
            <a:avLst/>
          </a:prstGeom>
        </p:spPr>
      </p:pic>
      <p:pic>
        <p:nvPicPr>
          <p:cNvPr id="8"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658926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46400" y="2157126"/>
            <a:ext cx="5660627" cy="2215991"/>
          </a:xfrm>
          <a:prstGeom prst="rect">
            <a:avLst/>
          </a:prstGeom>
          <a:noFill/>
        </p:spPr>
        <p:txBody>
          <a:bodyPr wrap="square" rtlCol="0">
            <a:spAutoFit/>
          </a:bodyPr>
          <a:lstStyle/>
          <a:p>
            <a:pPr algn="ctr"/>
            <a:r>
              <a:rPr lang="en-GB" sz="13800" dirty="0" err="1"/>
              <a:t>scretch</a:t>
            </a:r>
            <a:endParaRPr lang="en-GB" sz="16600" dirty="0"/>
          </a:p>
        </p:txBody>
      </p:sp>
      <p:pic>
        <p:nvPicPr>
          <p:cNvPr id="6"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1208" y="2239718"/>
            <a:ext cx="1724599" cy="3798942"/>
          </a:xfrm>
          <a:prstGeom prst="rect">
            <a:avLst/>
          </a:prstGeom>
        </p:spPr>
      </p:pic>
    </p:spTree>
    <p:extLst>
      <p:ext uri="{BB962C8B-B14F-4D97-AF65-F5344CB8AC3E}">
        <p14:creationId xmlns:p14="http://schemas.microsoft.com/office/powerpoint/2010/main" val="2755395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646878"/>
          </a:xfrm>
          <a:prstGeom prst="rect">
            <a:avLst/>
          </a:prstGeom>
          <a:noFill/>
        </p:spPr>
        <p:txBody>
          <a:bodyPr wrap="square" rtlCol="0">
            <a:spAutoFit/>
          </a:bodyPr>
          <a:lstStyle/>
          <a:p>
            <a:pPr algn="ctr"/>
            <a:r>
              <a:rPr lang="en-GB" sz="16600" dirty="0"/>
              <a:t>catch</a:t>
            </a:r>
          </a:p>
        </p:txBody>
      </p:sp>
    </p:spTree>
    <p:extLst>
      <p:ext uri="{BB962C8B-B14F-4D97-AF65-F5344CB8AC3E}">
        <p14:creationId xmlns:p14="http://schemas.microsoft.com/office/powerpoint/2010/main" val="1094616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2137" y="2157126"/>
            <a:ext cx="5173133" cy="2215991"/>
          </a:xfrm>
          <a:prstGeom prst="rect">
            <a:avLst/>
          </a:prstGeom>
          <a:noFill/>
        </p:spPr>
        <p:txBody>
          <a:bodyPr wrap="square" rtlCol="0">
            <a:spAutoFit/>
          </a:bodyPr>
          <a:lstStyle/>
          <a:p>
            <a:pPr algn="ctr"/>
            <a:r>
              <a:rPr lang="en-GB" sz="13800" dirty="0" err="1"/>
              <a:t>bretch</a:t>
            </a:r>
            <a:endParaRPr lang="en-GB" sz="16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94003" y="2590798"/>
            <a:ext cx="2025395" cy="3539413"/>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1627120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Level 5 Ic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9" name="Level 4 Icon"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8" name="Level 3 Icon"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7" name="Level 2 Icon"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pic>
        <p:nvPicPr>
          <p:cNvPr id="10" name="Generic Icon"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43264" y="347785"/>
            <a:ext cx="1695796" cy="677472"/>
          </a:xfrm>
          <a:prstGeom prst="rect">
            <a:avLst/>
          </a:prstGeom>
        </p:spPr>
      </p:pic>
      <p:sp>
        <p:nvSpPr>
          <p:cNvPr id="11" name="TextBox 10"/>
          <p:cNvSpPr txBox="1"/>
          <p:nvPr/>
        </p:nvSpPr>
        <p:spPr>
          <a:xfrm>
            <a:off x="812800" y="2150857"/>
            <a:ext cx="7518400" cy="2139047"/>
          </a:xfrm>
          <a:prstGeom prst="rect">
            <a:avLst/>
          </a:prstGeom>
          <a:noFill/>
        </p:spPr>
        <p:txBody>
          <a:bodyPr wrap="square" rtlCol="0">
            <a:spAutoFit/>
          </a:bodyPr>
          <a:lstStyle/>
          <a:p>
            <a:pPr algn="ctr"/>
            <a:r>
              <a:rPr lang="en-GB" sz="13300" dirty="0"/>
              <a:t>breakfast</a:t>
            </a:r>
          </a:p>
        </p:txBody>
      </p:sp>
    </p:spTree>
    <p:extLst>
      <p:ext uri="{BB962C8B-B14F-4D97-AF65-F5344CB8AC3E}">
        <p14:creationId xmlns:p14="http://schemas.microsoft.com/office/powerpoint/2010/main" val="2663193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34734" y="2317992"/>
            <a:ext cx="5700370" cy="2215991"/>
          </a:xfrm>
          <a:prstGeom prst="rect">
            <a:avLst/>
          </a:prstGeom>
          <a:noFill/>
        </p:spPr>
        <p:txBody>
          <a:bodyPr wrap="square" rtlCol="0">
            <a:spAutoFit/>
          </a:bodyPr>
          <a:lstStyle/>
          <a:p>
            <a:pPr algn="ctr"/>
            <a:r>
              <a:rPr lang="en-GB" sz="13800" dirty="0" err="1"/>
              <a:t>spletch</a:t>
            </a:r>
            <a:endParaRPr lang="en-GB" sz="13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21371" y="2341095"/>
            <a:ext cx="2689051" cy="3790871"/>
          </a:xfrm>
          <a:prstGeom prst="rect">
            <a:avLst/>
          </a:prstGeom>
        </p:spPr>
      </p:pic>
      <p:pic>
        <p:nvPicPr>
          <p:cNvPr id="6" name="Level 5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4816" y="346770"/>
            <a:ext cx="1691680" cy="675827"/>
          </a:xfrm>
          <a:prstGeom prst="rect">
            <a:avLst/>
          </a:prstGeom>
        </p:spPr>
      </p:pic>
    </p:spTree>
    <p:extLst>
      <p:ext uri="{BB962C8B-B14F-4D97-AF65-F5344CB8AC3E}">
        <p14:creationId xmlns:p14="http://schemas.microsoft.com/office/powerpoint/2010/main" val="573456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5016F089-F2E1-4276-B948-8CC555B846F5}" vid="{7C655760-D899-4E3C-A28E-EFACF17C9A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Phonics Screening Template</Template>
  <TotalTime>206</TotalTime>
  <Words>202</Words>
  <Application>Microsoft Office PowerPoint</Application>
  <PresentationFormat>On-screen Show (4:3)</PresentationFormat>
  <Paragraphs>135</Paragraphs>
  <Slides>137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137</vt:i4>
      </vt:variant>
    </vt:vector>
  </HeadingPairs>
  <TitlesOfParts>
    <vt:vector size="140" baseType="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 Mehmood</dc:creator>
  <cp:lastModifiedBy>Alan Loughnane</cp:lastModifiedBy>
  <cp:revision>24</cp:revision>
  <dcterms:created xsi:type="dcterms:W3CDTF">2019-04-02T11:18:16Z</dcterms:created>
  <dcterms:modified xsi:type="dcterms:W3CDTF">2025-03-26T08:27:00Z</dcterms:modified>
</cp:coreProperties>
</file>