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1"/>
  </p:notesMasterIdLst>
  <p:handoutMasterIdLst>
    <p:handoutMasterId r:id="rId222"/>
  </p:handoutMasterIdLst>
  <p:sldIdLst>
    <p:sldId id="258" r:id="rId2"/>
    <p:sldId id="386" r:id="rId3"/>
    <p:sldId id="305" r:id="rId4"/>
    <p:sldId id="433" r:id="rId5"/>
    <p:sldId id="481" r:id="rId6"/>
    <p:sldId id="472" r:id="rId7"/>
    <p:sldId id="310" r:id="rId8"/>
    <p:sldId id="499" r:id="rId9"/>
    <p:sldId id="312" r:id="rId10"/>
    <p:sldId id="448" r:id="rId11"/>
    <p:sldId id="314" r:id="rId12"/>
    <p:sldId id="460" r:id="rId13"/>
    <p:sldId id="431" r:id="rId14"/>
    <p:sldId id="317" r:id="rId15"/>
    <p:sldId id="319" r:id="rId16"/>
    <p:sldId id="406" r:id="rId17"/>
    <p:sldId id="320" r:id="rId18"/>
    <p:sldId id="321" r:id="rId19"/>
    <p:sldId id="412" r:id="rId20"/>
    <p:sldId id="322" r:id="rId21"/>
    <p:sldId id="404" r:id="rId22"/>
    <p:sldId id="323" r:id="rId23"/>
    <p:sldId id="316" r:id="rId24"/>
    <p:sldId id="430" r:id="rId25"/>
    <p:sldId id="330" r:id="rId26"/>
    <p:sldId id="331" r:id="rId27"/>
    <p:sldId id="332" r:id="rId28"/>
    <p:sldId id="424" r:id="rId29"/>
    <p:sldId id="333" r:id="rId30"/>
    <p:sldId id="418" r:id="rId31"/>
    <p:sldId id="334" r:id="rId32"/>
    <p:sldId id="417" r:id="rId33"/>
    <p:sldId id="336" r:id="rId34"/>
    <p:sldId id="308" r:id="rId35"/>
    <p:sldId id="425" r:id="rId36"/>
    <p:sldId id="337" r:id="rId37"/>
    <p:sldId id="338" r:id="rId38"/>
    <p:sldId id="455" r:id="rId39"/>
    <p:sldId id="438" r:id="rId40"/>
    <p:sldId id="339" r:id="rId41"/>
    <p:sldId id="340" r:id="rId42"/>
    <p:sldId id="341" r:id="rId43"/>
    <p:sldId id="454" r:id="rId44"/>
    <p:sldId id="343" r:id="rId45"/>
    <p:sldId id="466" r:id="rId46"/>
    <p:sldId id="344" r:id="rId47"/>
    <p:sldId id="345" r:id="rId48"/>
    <p:sldId id="468" r:id="rId49"/>
    <p:sldId id="346" r:id="rId50"/>
    <p:sldId id="457" r:id="rId51"/>
    <p:sldId id="347" r:id="rId52"/>
    <p:sldId id="349" r:id="rId53"/>
    <p:sldId id="471" r:id="rId54"/>
    <p:sldId id="355" r:id="rId55"/>
    <p:sldId id="447" r:id="rId56"/>
    <p:sldId id="351" r:id="rId57"/>
    <p:sldId id="484" r:id="rId58"/>
    <p:sldId id="352" r:id="rId59"/>
    <p:sldId id="478" r:id="rId60"/>
    <p:sldId id="353" r:id="rId61"/>
    <p:sldId id="354" r:id="rId62"/>
    <p:sldId id="477" r:id="rId63"/>
    <p:sldId id="356" r:id="rId64"/>
    <p:sldId id="449" r:id="rId65"/>
    <p:sldId id="357" r:id="rId66"/>
    <p:sldId id="427" r:id="rId67"/>
    <p:sldId id="309" r:id="rId68"/>
    <p:sldId id="405" r:id="rId69"/>
    <p:sldId id="358" r:id="rId70"/>
    <p:sldId id="359" r:id="rId71"/>
    <p:sldId id="482" r:id="rId72"/>
    <p:sldId id="360" r:id="rId73"/>
    <p:sldId id="361" r:id="rId74"/>
    <p:sldId id="362" r:id="rId75"/>
    <p:sldId id="444" r:id="rId76"/>
    <p:sldId id="364" r:id="rId77"/>
    <p:sldId id="459" r:id="rId78"/>
    <p:sldId id="365" r:id="rId79"/>
    <p:sldId id="435" r:id="rId80"/>
    <p:sldId id="469" r:id="rId81"/>
    <p:sldId id="366" r:id="rId82"/>
    <p:sldId id="476" r:id="rId83"/>
    <p:sldId id="367" r:id="rId84"/>
    <p:sldId id="450" r:id="rId85"/>
    <p:sldId id="369" r:id="rId86"/>
    <p:sldId id="483" r:id="rId87"/>
    <p:sldId id="370" r:id="rId88"/>
    <p:sldId id="493" r:id="rId89"/>
    <p:sldId id="371" r:id="rId90"/>
    <p:sldId id="505" r:id="rId91"/>
    <p:sldId id="373" r:id="rId92"/>
    <p:sldId id="436" r:id="rId93"/>
    <p:sldId id="374" r:id="rId94"/>
    <p:sldId id="375" r:id="rId95"/>
    <p:sldId id="432" r:id="rId96"/>
    <p:sldId id="376" r:id="rId97"/>
    <p:sldId id="462" r:id="rId98"/>
    <p:sldId id="377" r:id="rId99"/>
    <p:sldId id="467" r:id="rId100"/>
    <p:sldId id="378" r:id="rId101"/>
    <p:sldId id="379" r:id="rId102"/>
    <p:sldId id="464" r:id="rId103"/>
    <p:sldId id="380" r:id="rId104"/>
    <p:sldId id="381" r:id="rId105"/>
    <p:sldId id="479" r:id="rId106"/>
    <p:sldId id="382" r:id="rId107"/>
    <p:sldId id="403" r:id="rId108"/>
    <p:sldId id="383" r:id="rId109"/>
    <p:sldId id="480" r:id="rId110"/>
    <p:sldId id="384" r:id="rId111"/>
    <p:sldId id="385" r:id="rId112"/>
    <p:sldId id="470" r:id="rId113"/>
    <p:sldId id="387" r:id="rId114"/>
    <p:sldId id="388" r:id="rId115"/>
    <p:sldId id="443" r:id="rId116"/>
    <p:sldId id="389" r:id="rId117"/>
    <p:sldId id="391" r:id="rId118"/>
    <p:sldId id="392" r:id="rId119"/>
    <p:sldId id="395" r:id="rId120"/>
    <p:sldId id="397" r:id="rId121"/>
    <p:sldId id="465" r:id="rId122"/>
    <p:sldId id="398" r:id="rId123"/>
    <p:sldId id="439" r:id="rId124"/>
    <p:sldId id="399" r:id="rId125"/>
    <p:sldId id="510" r:id="rId126"/>
    <p:sldId id="452" r:id="rId127"/>
    <p:sldId id="363" r:id="rId128"/>
    <p:sldId id="441" r:id="rId129"/>
    <p:sldId id="511" r:id="rId130"/>
    <p:sldId id="512" r:id="rId131"/>
    <p:sldId id="513" r:id="rId132"/>
    <p:sldId id="413" r:id="rId133"/>
    <p:sldId id="514" r:id="rId134"/>
    <p:sldId id="495" r:id="rId135"/>
    <p:sldId id="515" r:id="rId136"/>
    <p:sldId id="516" r:id="rId137"/>
    <p:sldId id="494" r:id="rId138"/>
    <p:sldId id="517" r:id="rId139"/>
    <p:sldId id="518" r:id="rId140"/>
    <p:sldId id="490" r:id="rId141"/>
    <p:sldId id="519" r:id="rId142"/>
    <p:sldId id="497" r:id="rId143"/>
    <p:sldId id="521" r:id="rId144"/>
    <p:sldId id="400" r:id="rId145"/>
    <p:sldId id="401" r:id="rId146"/>
    <p:sldId id="402" r:id="rId147"/>
    <p:sldId id="407" r:id="rId148"/>
    <p:sldId id="408" r:id="rId149"/>
    <p:sldId id="409" r:id="rId150"/>
    <p:sldId id="318" r:id="rId151"/>
    <p:sldId id="410" r:id="rId152"/>
    <p:sldId id="411" r:id="rId153"/>
    <p:sldId id="414" r:id="rId154"/>
    <p:sldId id="415" r:id="rId155"/>
    <p:sldId id="324" r:id="rId156"/>
    <p:sldId id="416" r:id="rId157"/>
    <p:sldId id="419" r:id="rId158"/>
    <p:sldId id="335" r:id="rId159"/>
    <p:sldId id="420" r:id="rId160"/>
    <p:sldId id="421" r:id="rId161"/>
    <p:sldId id="422" r:id="rId162"/>
    <p:sldId id="423" r:id="rId163"/>
    <p:sldId id="426" r:id="rId164"/>
    <p:sldId id="428" r:id="rId165"/>
    <p:sldId id="429" r:id="rId166"/>
    <p:sldId id="315" r:id="rId167"/>
    <p:sldId id="294" r:id="rId168"/>
    <p:sldId id="434" r:id="rId169"/>
    <p:sldId id="437" r:id="rId170"/>
    <p:sldId id="325" r:id="rId171"/>
    <p:sldId id="440" r:id="rId172"/>
    <p:sldId id="442" r:id="rId173"/>
    <p:sldId id="445" r:id="rId174"/>
    <p:sldId id="446" r:id="rId175"/>
    <p:sldId id="311" r:id="rId176"/>
    <p:sldId id="451" r:id="rId177"/>
    <p:sldId id="350" r:id="rId178"/>
    <p:sldId id="342" r:id="rId179"/>
    <p:sldId id="390" r:id="rId180"/>
    <p:sldId id="453" r:id="rId181"/>
    <p:sldId id="456" r:id="rId182"/>
    <p:sldId id="458" r:id="rId183"/>
    <p:sldId id="313" r:id="rId184"/>
    <p:sldId id="461" r:id="rId185"/>
    <p:sldId id="463" r:id="rId186"/>
    <p:sldId id="307" r:id="rId187"/>
    <p:sldId id="473" r:id="rId188"/>
    <p:sldId id="326" r:id="rId189"/>
    <p:sldId id="474" r:id="rId190"/>
    <p:sldId id="475" r:id="rId191"/>
    <p:sldId id="328" r:id="rId192"/>
    <p:sldId id="306" r:id="rId193"/>
    <p:sldId id="485" r:id="rId194"/>
    <p:sldId id="486" r:id="rId195"/>
    <p:sldId id="329" r:id="rId196"/>
    <p:sldId id="487" r:id="rId197"/>
    <p:sldId id="488" r:id="rId198"/>
    <p:sldId id="489" r:id="rId199"/>
    <p:sldId id="327" r:id="rId200"/>
    <p:sldId id="491" r:id="rId201"/>
    <p:sldId id="492" r:id="rId202"/>
    <p:sldId id="348" r:id="rId203"/>
    <p:sldId id="496" r:id="rId204"/>
    <p:sldId id="498" r:id="rId205"/>
    <p:sldId id="393" r:id="rId206"/>
    <p:sldId id="500" r:id="rId207"/>
    <p:sldId id="501" r:id="rId208"/>
    <p:sldId id="394" r:id="rId209"/>
    <p:sldId id="502" r:id="rId210"/>
    <p:sldId id="503" r:id="rId211"/>
    <p:sldId id="396" r:id="rId212"/>
    <p:sldId id="504" r:id="rId213"/>
    <p:sldId id="368" r:id="rId214"/>
    <p:sldId id="506" r:id="rId215"/>
    <p:sldId id="372" r:id="rId216"/>
    <p:sldId id="507" r:id="rId217"/>
    <p:sldId id="508" r:id="rId218"/>
    <p:sldId id="509" r:id="rId219"/>
    <p:sldId id="267" r:id="rId220"/>
  </p:sldIdLst>
  <p:sldSz cx="9144000" cy="6858000" type="screen4x3"/>
  <p:notesSz cx="6858000" cy="9144000"/>
  <p:embeddedFontLst>
    <p:embeddedFont>
      <p:font typeface="Tuffy-TTF" panose="020B0603060100000000" charset="0"/>
      <p:regular r:id="rId223"/>
      <p:bold r:id="rId224"/>
      <p:italic r:id="rId225"/>
      <p:boldItalic r:id="rId226"/>
    </p:embeddedFont>
    <p:embeddedFont>
      <p:font typeface="Twinkl" panose="020B0604020202020204" pitchFamily="2" charset="0"/>
      <p:regular r:id="rId227"/>
      <p:bold r:id="rId228"/>
    </p:embeddedFont>
    <p:embeddedFont>
      <p:font typeface="Twinkl SemiBold" pitchFamily="2" charset="0"/>
      <p:bold r:id="rId229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D82233"/>
    <a:srgbClr val="AEE9EC"/>
    <a:srgbClr val="D83A5E"/>
    <a:srgbClr val="2DB6BC"/>
    <a:srgbClr val="F5CFD8"/>
    <a:srgbClr val="FAB001"/>
    <a:srgbClr val="8D358B"/>
    <a:srgbClr val="F08115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2" autoAdjust="0"/>
  </p:normalViewPr>
  <p:slideViewPr>
    <p:cSldViewPr snapToGrid="0" showGuides="1">
      <p:cViewPr varScale="1">
        <p:scale>
          <a:sx n="105" d="100"/>
          <a:sy n="105" d="100"/>
        </p:scale>
        <p:origin x="183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5964"/>
    </p:cViewPr>
  </p:sorterViewPr>
  <p:notesViewPr>
    <p:cSldViewPr snapToGrid="0" showGuides="1">
      <p:cViewPr varScale="1">
        <p:scale>
          <a:sx n="86" d="100"/>
          <a:sy n="86" d="100"/>
        </p:scale>
        <p:origin x="386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26" Type="http://schemas.openxmlformats.org/officeDocument/2006/relationships/font" Target="fonts/font4.fntdata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slide" Target="slides/slide215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font" Target="fonts/font5.fntdata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slide" Target="slides/slide216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font" Target="fonts/font6.fntdata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font" Target="fonts/font7.fntdata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230" Type="http://schemas.openxmlformats.org/officeDocument/2006/relationships/presProps" Target="presProps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0" Type="http://schemas.openxmlformats.org/officeDocument/2006/relationships/slide" Target="slides/slide219.xml"/><Relationship Id="rId225" Type="http://schemas.openxmlformats.org/officeDocument/2006/relationships/font" Target="fonts/font3.fntdata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10" Type="http://schemas.openxmlformats.org/officeDocument/2006/relationships/slide" Target="slides/slide209.xml"/><Relationship Id="rId215" Type="http://schemas.openxmlformats.org/officeDocument/2006/relationships/slide" Target="slides/slide214.xml"/><Relationship Id="rId26" Type="http://schemas.openxmlformats.org/officeDocument/2006/relationships/slide" Target="slides/slide25.xml"/><Relationship Id="rId231" Type="http://schemas.openxmlformats.org/officeDocument/2006/relationships/viewProps" Target="viewProps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notesMaster" Target="notesMasters/notesMaster1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11" Type="http://schemas.openxmlformats.org/officeDocument/2006/relationships/slide" Target="slides/slide210.xml"/><Relationship Id="rId232" Type="http://schemas.openxmlformats.org/officeDocument/2006/relationships/theme" Target="theme/theme1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201" Type="http://schemas.openxmlformats.org/officeDocument/2006/relationships/slide" Target="slides/slide200.xml"/><Relationship Id="rId222" Type="http://schemas.openxmlformats.org/officeDocument/2006/relationships/handoutMaster" Target="handoutMasters/handoutMaster1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tableStyles" Target="tableStyles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202" Type="http://schemas.openxmlformats.org/officeDocument/2006/relationships/slide" Target="slides/slide201.xml"/><Relationship Id="rId223" Type="http://schemas.openxmlformats.org/officeDocument/2006/relationships/font" Target="fonts/font1.fntdata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font" Target="fonts/font2.fntdata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26/03/2025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26/03/2025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spoilt</a:t>
            </a:r>
          </a:p>
        </p:txBody>
      </p:sp>
    </p:spTree>
    <p:extLst>
      <p:ext uri="{BB962C8B-B14F-4D97-AF65-F5344CB8AC3E}">
        <p14:creationId xmlns:p14="http://schemas.microsoft.com/office/powerpoint/2010/main" val="399343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bench</a:t>
            </a:r>
          </a:p>
        </p:txBody>
      </p:sp>
    </p:spTree>
    <p:extLst>
      <p:ext uri="{BB962C8B-B14F-4D97-AF65-F5344CB8AC3E}">
        <p14:creationId xmlns:p14="http://schemas.microsoft.com/office/powerpoint/2010/main" val="1481637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86856" y="2157126"/>
            <a:ext cx="544067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frex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02" y="2516445"/>
            <a:ext cx="2203290" cy="292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915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095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scrug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71" y="2388636"/>
            <a:ext cx="2353234" cy="365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06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74724" y="22587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plarsh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75" y="2540001"/>
            <a:ext cx="2786979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551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brown</a:t>
            </a:r>
          </a:p>
        </p:txBody>
      </p:sp>
    </p:spTree>
    <p:extLst>
      <p:ext uri="{BB962C8B-B14F-4D97-AF65-F5344CB8AC3E}">
        <p14:creationId xmlns:p14="http://schemas.microsoft.com/office/powerpoint/2010/main" val="3552672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52584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thrand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37" y="2194448"/>
            <a:ext cx="2259267" cy="384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368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brush</a:t>
            </a:r>
          </a:p>
        </p:txBody>
      </p:sp>
    </p:spTree>
    <p:extLst>
      <p:ext uri="{BB962C8B-B14F-4D97-AF65-F5344CB8AC3E}">
        <p14:creationId xmlns:p14="http://schemas.microsoft.com/office/powerpoint/2010/main" val="60819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frist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01" y="2267339"/>
            <a:ext cx="2074038" cy="377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700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champ</a:t>
            </a:r>
          </a:p>
        </p:txBody>
      </p:sp>
    </p:spTree>
    <p:extLst>
      <p:ext uri="{BB962C8B-B14F-4D97-AF65-F5344CB8AC3E}">
        <p14:creationId xmlns:p14="http://schemas.microsoft.com/office/powerpoint/2010/main" val="1856295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78888" y="2399173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harnd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20" y="2341095"/>
            <a:ext cx="2689051" cy="379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902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731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flept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5" y="2665068"/>
            <a:ext cx="2800082" cy="328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5804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chimp</a:t>
            </a:r>
          </a:p>
        </p:txBody>
      </p:sp>
    </p:spTree>
    <p:extLst>
      <p:ext uri="{BB962C8B-B14F-4D97-AF65-F5344CB8AC3E}">
        <p14:creationId xmlns:p14="http://schemas.microsoft.com/office/powerpoint/2010/main" val="23429173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clap</a:t>
            </a:r>
          </a:p>
        </p:txBody>
      </p:sp>
    </p:spTree>
    <p:extLst>
      <p:ext uri="{BB962C8B-B14F-4D97-AF65-F5344CB8AC3E}">
        <p14:creationId xmlns:p14="http://schemas.microsoft.com/office/powerpoint/2010/main" val="4062104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braft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01" y="2267339"/>
            <a:ext cx="2074038" cy="377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882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cloaks</a:t>
            </a:r>
          </a:p>
        </p:txBody>
      </p:sp>
    </p:spTree>
    <p:extLst>
      <p:ext uri="{BB962C8B-B14F-4D97-AF65-F5344CB8AC3E}">
        <p14:creationId xmlns:p14="http://schemas.microsoft.com/office/powerpoint/2010/main" val="23928545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crab</a:t>
            </a:r>
          </a:p>
        </p:txBody>
      </p:sp>
    </p:spTree>
    <p:extLst>
      <p:ext uri="{BB962C8B-B14F-4D97-AF65-F5344CB8AC3E}">
        <p14:creationId xmlns:p14="http://schemas.microsoft.com/office/powerpoint/2010/main" val="25950502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chilt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02" y="2157126"/>
            <a:ext cx="2500445" cy="388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0496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crept</a:t>
            </a:r>
          </a:p>
        </p:txBody>
      </p:sp>
    </p:spTree>
    <p:extLst>
      <p:ext uri="{BB962C8B-B14F-4D97-AF65-F5344CB8AC3E}">
        <p14:creationId xmlns:p14="http://schemas.microsoft.com/office/powerpoint/2010/main" val="33947914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blosh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20" y="2341095"/>
            <a:ext cx="2689051" cy="379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569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crisp</a:t>
            </a:r>
          </a:p>
        </p:txBody>
      </p:sp>
    </p:spTree>
    <p:extLst>
      <p:ext uri="{BB962C8B-B14F-4D97-AF65-F5344CB8AC3E}">
        <p14:creationId xmlns:p14="http://schemas.microsoft.com/office/powerpoint/2010/main" val="21311033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chest</a:t>
            </a:r>
          </a:p>
        </p:txBody>
      </p:sp>
    </p:spTree>
    <p:extLst>
      <p:ext uri="{BB962C8B-B14F-4D97-AF65-F5344CB8AC3E}">
        <p14:creationId xmlns:p14="http://schemas.microsoft.com/office/powerpoint/2010/main" val="16939376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74724" y="22587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floost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75" y="2540001"/>
            <a:ext cx="2786979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6898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drop</a:t>
            </a:r>
          </a:p>
        </p:txBody>
      </p:sp>
    </p:spTree>
    <p:extLst>
      <p:ext uri="{BB962C8B-B14F-4D97-AF65-F5344CB8AC3E}">
        <p14:creationId xmlns:p14="http://schemas.microsoft.com/office/powerpoint/2010/main" val="19428746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dust</a:t>
            </a:r>
          </a:p>
        </p:txBody>
      </p:sp>
    </p:spTree>
    <p:extLst>
      <p:ext uri="{BB962C8B-B14F-4D97-AF65-F5344CB8AC3E}">
        <p14:creationId xmlns:p14="http://schemas.microsoft.com/office/powerpoint/2010/main" val="2408497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flat</a:t>
            </a:r>
          </a:p>
        </p:txBody>
      </p:sp>
    </p:spTree>
    <p:extLst>
      <p:ext uri="{BB962C8B-B14F-4D97-AF65-F5344CB8AC3E}">
        <p14:creationId xmlns:p14="http://schemas.microsoft.com/office/powerpoint/2010/main" val="28611213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51390" y="2148659"/>
            <a:ext cx="560154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eps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0" y="2525310"/>
            <a:ext cx="2355920" cy="345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7305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floating</a:t>
            </a:r>
          </a:p>
        </p:txBody>
      </p:sp>
    </p:spTree>
    <p:extLst>
      <p:ext uri="{BB962C8B-B14F-4D97-AF65-F5344CB8AC3E}">
        <p14:creationId xmlns:p14="http://schemas.microsoft.com/office/powerpoint/2010/main" val="33555856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criff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20" y="2341095"/>
            <a:ext cx="2689051" cy="379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784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forest</a:t>
            </a:r>
          </a:p>
        </p:txBody>
      </p:sp>
    </p:spTree>
    <p:extLst>
      <p:ext uri="{BB962C8B-B14F-4D97-AF65-F5344CB8AC3E}">
        <p14:creationId xmlns:p14="http://schemas.microsoft.com/office/powerpoint/2010/main" val="42251441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731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cloin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5" y="2665068"/>
            <a:ext cx="2800082" cy="328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6230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fresh</a:t>
            </a:r>
          </a:p>
        </p:txBody>
      </p:sp>
    </p:spTree>
    <p:extLst>
      <p:ext uri="{BB962C8B-B14F-4D97-AF65-F5344CB8AC3E}">
        <p14:creationId xmlns:p14="http://schemas.microsoft.com/office/powerpoint/2010/main" val="9320737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boost</a:t>
            </a:r>
          </a:p>
        </p:txBody>
      </p:sp>
    </p:spTree>
    <p:extLst>
      <p:ext uri="{BB962C8B-B14F-4D97-AF65-F5344CB8AC3E}">
        <p14:creationId xmlns:p14="http://schemas.microsoft.com/office/powerpoint/2010/main" val="23653537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ept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71" y="2388636"/>
            <a:ext cx="2353234" cy="365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076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fund</a:t>
            </a:r>
          </a:p>
        </p:txBody>
      </p:sp>
    </p:spTree>
    <p:extLst>
      <p:ext uri="{BB962C8B-B14F-4D97-AF65-F5344CB8AC3E}">
        <p14:creationId xmlns:p14="http://schemas.microsoft.com/office/powerpoint/2010/main" val="10664268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gift</a:t>
            </a:r>
          </a:p>
        </p:txBody>
      </p:sp>
    </p:spTree>
    <p:extLst>
      <p:ext uri="{BB962C8B-B14F-4D97-AF65-F5344CB8AC3E}">
        <p14:creationId xmlns:p14="http://schemas.microsoft.com/office/powerpoint/2010/main" val="25361278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02190" y="2199459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glisp</a:t>
            </a:r>
            <a:endParaRPr lang="en-GB" sz="16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84" y="2040466"/>
            <a:ext cx="2306910" cy="39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925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92123" y="2275659"/>
            <a:ext cx="560154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glomp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0" y="2525310"/>
            <a:ext cx="2355920" cy="345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3016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trunk</a:t>
            </a:r>
          </a:p>
        </p:txBody>
      </p:sp>
    </p:spTree>
    <p:extLst>
      <p:ext uri="{BB962C8B-B14F-4D97-AF65-F5344CB8AC3E}">
        <p14:creationId xmlns:p14="http://schemas.microsoft.com/office/powerpoint/2010/main" val="23647080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gloom</a:t>
            </a:r>
          </a:p>
        </p:txBody>
      </p:sp>
    </p:spTree>
    <p:extLst>
      <p:ext uri="{BB962C8B-B14F-4D97-AF65-F5344CB8AC3E}">
        <p14:creationId xmlns:p14="http://schemas.microsoft.com/office/powerpoint/2010/main" val="35998700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grab</a:t>
            </a:r>
          </a:p>
        </p:txBody>
      </p:sp>
    </p:spTree>
    <p:extLst>
      <p:ext uri="{BB962C8B-B14F-4D97-AF65-F5344CB8AC3E}">
        <p14:creationId xmlns:p14="http://schemas.microsoft.com/office/powerpoint/2010/main" val="42498013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glips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02" y="2157126"/>
            <a:ext cx="2500445" cy="388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705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greet</a:t>
            </a:r>
          </a:p>
        </p:txBody>
      </p:sp>
    </p:spTree>
    <p:extLst>
      <p:ext uri="{BB962C8B-B14F-4D97-AF65-F5344CB8AC3E}">
        <p14:creationId xmlns:p14="http://schemas.microsoft.com/office/powerpoint/2010/main" val="409736002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92123" y="2275659"/>
            <a:ext cx="560154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meft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0" y="2525310"/>
            <a:ext cx="2355920" cy="345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8735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groan</a:t>
            </a:r>
          </a:p>
        </p:txBody>
      </p:sp>
    </p:spTree>
    <p:extLst>
      <p:ext uri="{BB962C8B-B14F-4D97-AF65-F5344CB8AC3E}">
        <p14:creationId xmlns:p14="http://schemas.microsoft.com/office/powerpoint/2010/main" val="29556131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groans</a:t>
            </a:r>
          </a:p>
        </p:txBody>
      </p:sp>
    </p:spTree>
    <p:extLst>
      <p:ext uri="{BB962C8B-B14F-4D97-AF65-F5344CB8AC3E}">
        <p14:creationId xmlns:p14="http://schemas.microsoft.com/office/powerpoint/2010/main" val="255563859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melp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02" y="2157126"/>
            <a:ext cx="2500445" cy="388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28954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helping</a:t>
            </a:r>
          </a:p>
        </p:txBody>
      </p:sp>
    </p:spTree>
    <p:extLst>
      <p:ext uri="{BB962C8B-B14F-4D97-AF65-F5344CB8AC3E}">
        <p14:creationId xmlns:p14="http://schemas.microsoft.com/office/powerpoint/2010/main" val="420495424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52584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grench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37" y="2194448"/>
            <a:ext cx="2259267" cy="384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0189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helper</a:t>
            </a:r>
          </a:p>
        </p:txBody>
      </p:sp>
    </p:spTree>
    <p:extLst>
      <p:ext uri="{BB962C8B-B14F-4D97-AF65-F5344CB8AC3E}">
        <p14:creationId xmlns:p14="http://schemas.microsoft.com/office/powerpoint/2010/main" val="188034120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joint</a:t>
            </a:r>
          </a:p>
        </p:txBody>
      </p:sp>
    </p:spTree>
    <p:extLst>
      <p:ext uri="{BB962C8B-B14F-4D97-AF65-F5344CB8AC3E}">
        <p14:creationId xmlns:p14="http://schemas.microsoft.com/office/powerpoint/2010/main" val="278475336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52584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plap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37" y="2194448"/>
            <a:ext cx="2259267" cy="384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5231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moist</a:t>
            </a:r>
          </a:p>
        </p:txBody>
      </p:sp>
    </p:spTree>
    <p:extLst>
      <p:ext uri="{BB962C8B-B14F-4D97-AF65-F5344CB8AC3E}">
        <p14:creationId xmlns:p14="http://schemas.microsoft.com/office/powerpoint/2010/main" val="245881070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86856" y="2157126"/>
            <a:ext cx="544067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frex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02" y="2516445"/>
            <a:ext cx="2203290" cy="292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04629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keeps</a:t>
            </a:r>
          </a:p>
        </p:txBody>
      </p:sp>
    </p:spTree>
    <p:extLst>
      <p:ext uri="{BB962C8B-B14F-4D97-AF65-F5344CB8AC3E}">
        <p14:creationId xmlns:p14="http://schemas.microsoft.com/office/powerpoint/2010/main" val="341104503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/>
              <a:t>skalf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73690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lords</a:t>
            </a:r>
          </a:p>
        </p:txBody>
      </p:sp>
    </p:spTree>
    <p:extLst>
      <p:ext uri="{BB962C8B-B14F-4D97-AF65-F5344CB8AC3E}">
        <p14:creationId xmlns:p14="http://schemas.microsoft.com/office/powerpoint/2010/main" val="103233752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57291" y="2326460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scrid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15" y="2146916"/>
            <a:ext cx="2156631" cy="363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64693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melting</a:t>
            </a:r>
          </a:p>
        </p:txBody>
      </p:sp>
    </p:spTree>
    <p:extLst>
      <p:ext uri="{BB962C8B-B14F-4D97-AF65-F5344CB8AC3E}">
        <p14:creationId xmlns:p14="http://schemas.microsoft.com/office/powerpoint/2010/main" val="422642491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milk</a:t>
            </a:r>
          </a:p>
        </p:txBody>
      </p:sp>
    </p:spTree>
    <p:extLst>
      <p:ext uri="{BB962C8B-B14F-4D97-AF65-F5344CB8AC3E}">
        <p14:creationId xmlns:p14="http://schemas.microsoft.com/office/powerpoint/2010/main" val="231576533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sarps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32871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paint</a:t>
            </a:r>
          </a:p>
        </p:txBody>
      </p:sp>
    </p:spTree>
    <p:extLst>
      <p:ext uri="{BB962C8B-B14F-4D97-AF65-F5344CB8AC3E}">
        <p14:creationId xmlns:p14="http://schemas.microsoft.com/office/powerpoint/2010/main" val="91647024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froin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02534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parks</a:t>
            </a:r>
          </a:p>
        </p:txBody>
      </p:sp>
    </p:spTree>
    <p:extLst>
      <p:ext uri="{BB962C8B-B14F-4D97-AF65-F5344CB8AC3E}">
        <p14:creationId xmlns:p14="http://schemas.microsoft.com/office/powerpoint/2010/main" val="252135788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02190" y="2199459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fler</a:t>
            </a:r>
            <a:endParaRPr lang="en-GB" sz="16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84" y="2040466"/>
            <a:ext cx="2306910" cy="39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01548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/>
              <a:t>brighter</a:t>
            </a:r>
          </a:p>
        </p:txBody>
      </p:sp>
    </p:spTree>
    <p:extLst>
      <p:ext uri="{BB962C8B-B14F-4D97-AF65-F5344CB8AC3E}">
        <p14:creationId xmlns:p14="http://schemas.microsoft.com/office/powerpoint/2010/main" val="146066867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86856" y="2157126"/>
            <a:ext cx="544067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bluns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02" y="2516445"/>
            <a:ext cx="2203290" cy="292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10233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portrait</a:t>
            </a:r>
          </a:p>
        </p:txBody>
      </p:sp>
    </p:spTree>
    <p:extLst>
      <p:ext uri="{BB962C8B-B14F-4D97-AF65-F5344CB8AC3E}">
        <p14:creationId xmlns:p14="http://schemas.microsoft.com/office/powerpoint/2010/main" val="60935327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press</a:t>
            </a:r>
          </a:p>
        </p:txBody>
      </p:sp>
    </p:spTree>
    <p:extLst>
      <p:ext uri="{BB962C8B-B14F-4D97-AF65-F5344CB8AC3E}">
        <p14:creationId xmlns:p14="http://schemas.microsoft.com/office/powerpoint/2010/main" val="5354343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36447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scurb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02" y="2157126"/>
            <a:ext cx="2500445" cy="388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77423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printer</a:t>
            </a:r>
          </a:p>
        </p:txBody>
      </p:sp>
    </p:spTree>
    <p:extLst>
      <p:ext uri="{BB962C8B-B14F-4D97-AF65-F5344CB8AC3E}">
        <p14:creationId xmlns:p14="http://schemas.microsoft.com/office/powerpoint/2010/main" val="325799121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props</a:t>
            </a:r>
          </a:p>
        </p:txBody>
      </p:sp>
    </p:spTree>
    <p:extLst>
      <p:ext uri="{BB962C8B-B14F-4D97-AF65-F5344CB8AC3E}">
        <p14:creationId xmlns:p14="http://schemas.microsoft.com/office/powerpoint/2010/main" val="220831005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/>
              <a:t>pumpkin</a:t>
            </a:r>
          </a:p>
        </p:txBody>
      </p:sp>
    </p:spTree>
    <p:extLst>
      <p:ext uri="{BB962C8B-B14F-4D97-AF65-F5344CB8AC3E}">
        <p14:creationId xmlns:p14="http://schemas.microsoft.com/office/powerpoint/2010/main" val="103685653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74724" y="22587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floost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75" y="2540001"/>
            <a:ext cx="2786979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3236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roast</a:t>
            </a:r>
          </a:p>
        </p:txBody>
      </p:sp>
    </p:spTree>
    <p:extLst>
      <p:ext uri="{BB962C8B-B14F-4D97-AF65-F5344CB8AC3E}">
        <p14:creationId xmlns:p14="http://schemas.microsoft.com/office/powerpoint/2010/main" val="35615839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731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haps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5" y="2665068"/>
            <a:ext cx="2800082" cy="328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1449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sand</a:t>
            </a:r>
          </a:p>
        </p:txBody>
      </p:sp>
    </p:spTree>
    <p:extLst>
      <p:ext uri="{BB962C8B-B14F-4D97-AF65-F5344CB8AC3E}">
        <p14:creationId xmlns:p14="http://schemas.microsoft.com/office/powerpoint/2010/main" val="82953529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froin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80667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02190" y="2199459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murbs</a:t>
            </a:r>
            <a:endParaRPr lang="en-GB" sz="13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84" y="2040466"/>
            <a:ext cx="2306910" cy="39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37860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scram</a:t>
            </a:r>
          </a:p>
        </p:txBody>
      </p:sp>
    </p:spTree>
    <p:extLst>
      <p:ext uri="{BB962C8B-B14F-4D97-AF65-F5344CB8AC3E}">
        <p14:creationId xmlns:p14="http://schemas.microsoft.com/office/powerpoint/2010/main" val="28343811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prulk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01" y="2267339"/>
            <a:ext cx="2074038" cy="377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42293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screen</a:t>
            </a:r>
          </a:p>
        </p:txBody>
      </p:sp>
    </p:spTree>
    <p:extLst>
      <p:ext uri="{BB962C8B-B14F-4D97-AF65-F5344CB8AC3E}">
        <p14:creationId xmlns:p14="http://schemas.microsoft.com/office/powerpoint/2010/main" val="385311202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13856" y="2326460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gelt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209" y="2146916"/>
            <a:ext cx="2156631" cy="363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6851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scalp</a:t>
            </a:r>
          </a:p>
        </p:txBody>
      </p:sp>
    </p:spTree>
    <p:extLst>
      <p:ext uri="{BB962C8B-B14F-4D97-AF65-F5344CB8AC3E}">
        <p14:creationId xmlns:p14="http://schemas.microsoft.com/office/powerpoint/2010/main" val="29414694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02190" y="2199459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shrip</a:t>
            </a:r>
            <a:endParaRPr lang="en-GB" sz="13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84" y="2040466"/>
            <a:ext cx="2306910" cy="39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242230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scrunch</a:t>
            </a:r>
          </a:p>
        </p:txBody>
      </p:sp>
    </p:spTree>
    <p:extLst>
      <p:ext uri="{BB962C8B-B14F-4D97-AF65-F5344CB8AC3E}">
        <p14:creationId xmlns:p14="http://schemas.microsoft.com/office/powerpoint/2010/main" val="157360123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53353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sprop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9" y="1981197"/>
            <a:ext cx="2025396" cy="353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59498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second</a:t>
            </a:r>
          </a:p>
        </p:txBody>
      </p:sp>
    </p:spTree>
    <p:extLst>
      <p:ext uri="{BB962C8B-B14F-4D97-AF65-F5344CB8AC3E}">
        <p14:creationId xmlns:p14="http://schemas.microsoft.com/office/powerpoint/2010/main" val="1687496171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ulb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197686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shelf</a:t>
            </a:r>
          </a:p>
        </p:txBody>
      </p:sp>
    </p:spTree>
    <p:extLst>
      <p:ext uri="{BB962C8B-B14F-4D97-AF65-F5344CB8AC3E}">
        <p14:creationId xmlns:p14="http://schemas.microsoft.com/office/powerpoint/2010/main" val="50458907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13856" y="2326460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gelt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209" y="2146916"/>
            <a:ext cx="2156631" cy="363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2759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shelter</a:t>
            </a:r>
          </a:p>
        </p:txBody>
      </p:sp>
    </p:spTree>
    <p:extLst>
      <p:ext uri="{BB962C8B-B14F-4D97-AF65-F5344CB8AC3E}">
        <p14:creationId xmlns:p14="http://schemas.microsoft.com/office/powerpoint/2010/main" val="18907280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shift</a:t>
            </a:r>
          </a:p>
        </p:txBody>
      </p:sp>
    </p:spTree>
    <p:extLst>
      <p:ext uri="{BB962C8B-B14F-4D97-AF65-F5344CB8AC3E}">
        <p14:creationId xmlns:p14="http://schemas.microsoft.com/office/powerpoint/2010/main" val="3804081511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frem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20" y="2341095"/>
            <a:ext cx="2689051" cy="379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629018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shrink</a:t>
            </a:r>
          </a:p>
        </p:txBody>
      </p:sp>
    </p:spTree>
    <p:extLst>
      <p:ext uri="{BB962C8B-B14F-4D97-AF65-F5344CB8AC3E}">
        <p14:creationId xmlns:p14="http://schemas.microsoft.com/office/powerpoint/2010/main" val="4122917392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herks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01" y="2267339"/>
            <a:ext cx="2074038" cy="377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021878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shrubs</a:t>
            </a:r>
          </a:p>
        </p:txBody>
      </p:sp>
    </p:spTree>
    <p:extLst>
      <p:ext uri="{BB962C8B-B14F-4D97-AF65-F5344CB8AC3E}">
        <p14:creationId xmlns:p14="http://schemas.microsoft.com/office/powerpoint/2010/main" val="1958316568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melp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71" y="2388636"/>
            <a:ext cx="2353234" cy="365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848524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shuts</a:t>
            </a:r>
          </a:p>
        </p:txBody>
      </p:sp>
    </p:spTree>
    <p:extLst>
      <p:ext uri="{BB962C8B-B14F-4D97-AF65-F5344CB8AC3E}">
        <p14:creationId xmlns:p14="http://schemas.microsoft.com/office/powerpoint/2010/main" val="255881513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sixth</a:t>
            </a:r>
          </a:p>
        </p:txBody>
      </p:sp>
    </p:spTree>
    <p:extLst>
      <p:ext uri="{BB962C8B-B14F-4D97-AF65-F5344CB8AC3E}">
        <p14:creationId xmlns:p14="http://schemas.microsoft.com/office/powerpoint/2010/main" val="3395211826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57291" y="2326460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jelp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15" y="2146916"/>
            <a:ext cx="2156631" cy="363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82491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skill</a:t>
            </a:r>
          </a:p>
        </p:txBody>
      </p:sp>
    </p:spTree>
    <p:extLst>
      <p:ext uri="{BB962C8B-B14F-4D97-AF65-F5344CB8AC3E}">
        <p14:creationId xmlns:p14="http://schemas.microsoft.com/office/powerpoint/2010/main" val="2131388571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smart</a:t>
            </a:r>
          </a:p>
        </p:txBody>
      </p:sp>
    </p:spTree>
    <p:extLst>
      <p:ext uri="{BB962C8B-B14F-4D97-AF65-F5344CB8AC3E}">
        <p14:creationId xmlns:p14="http://schemas.microsoft.com/office/powerpoint/2010/main" val="3366970769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53353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scrolk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9" y="1981197"/>
            <a:ext cx="2025396" cy="353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02849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snarl</a:t>
            </a:r>
          </a:p>
        </p:txBody>
      </p:sp>
    </p:spTree>
    <p:extLst>
      <p:ext uri="{BB962C8B-B14F-4D97-AF65-F5344CB8AC3E}">
        <p14:creationId xmlns:p14="http://schemas.microsoft.com/office/powerpoint/2010/main" val="99572330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731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blorn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5" y="2665068"/>
            <a:ext cx="2800082" cy="328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677013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speck</a:t>
            </a:r>
          </a:p>
        </p:txBody>
      </p:sp>
    </p:spTree>
    <p:extLst>
      <p:ext uri="{BB962C8B-B14F-4D97-AF65-F5344CB8AC3E}">
        <p14:creationId xmlns:p14="http://schemas.microsoft.com/office/powerpoint/2010/main" val="450804729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92123" y="2445988"/>
            <a:ext cx="560154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scropt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0" y="2525310"/>
            <a:ext cx="2355920" cy="345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0619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splat</a:t>
            </a:r>
          </a:p>
        </p:txBody>
      </p:sp>
    </p:spTree>
    <p:extLst>
      <p:ext uri="{BB962C8B-B14F-4D97-AF65-F5344CB8AC3E}">
        <p14:creationId xmlns:p14="http://schemas.microsoft.com/office/powerpoint/2010/main" val="2818009239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spoil</a:t>
            </a:r>
          </a:p>
        </p:txBody>
      </p:sp>
    </p:spTree>
    <p:extLst>
      <p:ext uri="{BB962C8B-B14F-4D97-AF65-F5344CB8AC3E}">
        <p14:creationId xmlns:p14="http://schemas.microsoft.com/office/powerpoint/2010/main" val="2991492582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nink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684897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spoon</a:t>
            </a:r>
          </a:p>
        </p:txBody>
      </p:sp>
    </p:spTree>
    <p:extLst>
      <p:ext uri="{BB962C8B-B14F-4D97-AF65-F5344CB8AC3E}">
        <p14:creationId xmlns:p14="http://schemas.microsoft.com/office/powerpoint/2010/main" val="2921758663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stair</a:t>
            </a:r>
          </a:p>
        </p:txBody>
      </p:sp>
    </p:spTree>
    <p:extLst>
      <p:ext uri="{BB962C8B-B14F-4D97-AF65-F5344CB8AC3E}">
        <p14:creationId xmlns:p14="http://schemas.microsoft.com/office/powerpoint/2010/main" val="1521353960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flods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37" y="2194448"/>
            <a:ext cx="2259267" cy="384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196875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stand</a:t>
            </a:r>
          </a:p>
        </p:txBody>
      </p:sp>
    </p:spTree>
    <p:extLst>
      <p:ext uri="{BB962C8B-B14F-4D97-AF65-F5344CB8AC3E}">
        <p14:creationId xmlns:p14="http://schemas.microsoft.com/office/powerpoint/2010/main" val="1479657136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stop</a:t>
            </a:r>
          </a:p>
        </p:txBody>
      </p:sp>
    </p:spTree>
    <p:extLst>
      <p:ext uri="{BB962C8B-B14F-4D97-AF65-F5344CB8AC3E}">
        <p14:creationId xmlns:p14="http://schemas.microsoft.com/office/powerpoint/2010/main" val="678700609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strap</a:t>
            </a:r>
          </a:p>
        </p:txBody>
      </p:sp>
    </p:spTree>
    <p:extLst>
      <p:ext uri="{BB962C8B-B14F-4D97-AF65-F5344CB8AC3E}">
        <p14:creationId xmlns:p14="http://schemas.microsoft.com/office/powerpoint/2010/main" val="2782617828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tenth</a:t>
            </a:r>
          </a:p>
        </p:txBody>
      </p:sp>
    </p:spTree>
    <p:extLst>
      <p:ext uri="{BB962C8B-B14F-4D97-AF65-F5344CB8AC3E}">
        <p14:creationId xmlns:p14="http://schemas.microsoft.com/office/powerpoint/2010/main" val="2148698749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theft</a:t>
            </a:r>
          </a:p>
        </p:txBody>
      </p:sp>
    </p:spTree>
    <p:extLst>
      <p:ext uri="{BB962C8B-B14F-4D97-AF65-F5344CB8AC3E}">
        <p14:creationId xmlns:p14="http://schemas.microsoft.com/office/powerpoint/2010/main" val="3033422556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26459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lect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9" y="1981197"/>
            <a:ext cx="2025396" cy="353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534370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think</a:t>
            </a:r>
          </a:p>
        </p:txBody>
      </p:sp>
    </p:spTree>
    <p:extLst>
      <p:ext uri="{BB962C8B-B14F-4D97-AF65-F5344CB8AC3E}">
        <p14:creationId xmlns:p14="http://schemas.microsoft.com/office/powerpoint/2010/main" val="396854369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glear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71" y="2388636"/>
            <a:ext cx="2353234" cy="365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906928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sink</a:t>
            </a:r>
          </a:p>
        </p:txBody>
      </p:sp>
    </p:spTree>
    <p:extLst>
      <p:ext uri="{BB962C8B-B14F-4D97-AF65-F5344CB8AC3E}">
        <p14:creationId xmlns:p14="http://schemas.microsoft.com/office/powerpoint/2010/main" val="2819763604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thump</a:t>
            </a:r>
          </a:p>
        </p:txBody>
      </p:sp>
    </p:spTree>
    <p:extLst>
      <p:ext uri="{BB962C8B-B14F-4D97-AF65-F5344CB8AC3E}">
        <p14:creationId xmlns:p14="http://schemas.microsoft.com/office/powerpoint/2010/main" val="2981435803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92123" y="2275659"/>
            <a:ext cx="560154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glomp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0" y="2525310"/>
            <a:ext cx="2355920" cy="345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454968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punch</a:t>
            </a:r>
          </a:p>
        </p:txBody>
      </p:sp>
    </p:spTree>
    <p:extLst>
      <p:ext uri="{BB962C8B-B14F-4D97-AF65-F5344CB8AC3E}">
        <p14:creationId xmlns:p14="http://schemas.microsoft.com/office/powerpoint/2010/main" val="12919323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02190" y="2199459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glisp</a:t>
            </a:r>
            <a:endParaRPr lang="en-GB" sz="16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84" y="2040466"/>
            <a:ext cx="2306910" cy="39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944825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/>
              <a:t>thunder</a:t>
            </a:r>
          </a:p>
        </p:txBody>
      </p:sp>
    </p:spTree>
    <p:extLst>
      <p:ext uri="{BB962C8B-B14F-4D97-AF65-F5344CB8AC3E}">
        <p14:creationId xmlns:p14="http://schemas.microsoft.com/office/powerpoint/2010/main" val="1966813738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toast</a:t>
            </a:r>
          </a:p>
        </p:txBody>
      </p:sp>
    </p:spTree>
    <p:extLst>
      <p:ext uri="{BB962C8B-B14F-4D97-AF65-F5344CB8AC3E}">
        <p14:creationId xmlns:p14="http://schemas.microsoft.com/office/powerpoint/2010/main" val="1032945522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train</a:t>
            </a:r>
          </a:p>
        </p:txBody>
      </p:sp>
    </p:spTree>
    <p:extLst>
      <p:ext uri="{BB962C8B-B14F-4D97-AF65-F5344CB8AC3E}">
        <p14:creationId xmlns:p14="http://schemas.microsoft.com/office/powerpoint/2010/main" val="3240722322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02190" y="2199459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chusk</a:t>
            </a:r>
            <a:endParaRPr lang="en-GB" sz="13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84" y="2040466"/>
            <a:ext cx="2306910" cy="39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798128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tram</a:t>
            </a:r>
          </a:p>
        </p:txBody>
      </p:sp>
    </p:spTree>
    <p:extLst>
      <p:ext uri="{BB962C8B-B14F-4D97-AF65-F5344CB8AC3E}">
        <p14:creationId xmlns:p14="http://schemas.microsoft.com/office/powerpoint/2010/main" val="73149402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095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strad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71" y="2388636"/>
            <a:ext cx="2353234" cy="365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179630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tramp</a:t>
            </a:r>
          </a:p>
        </p:txBody>
      </p:sp>
    </p:spTree>
    <p:extLst>
      <p:ext uri="{BB962C8B-B14F-4D97-AF65-F5344CB8AC3E}">
        <p14:creationId xmlns:p14="http://schemas.microsoft.com/office/powerpoint/2010/main" val="3381757808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trap</a:t>
            </a:r>
          </a:p>
        </p:txBody>
      </p:sp>
    </p:spTree>
    <p:extLst>
      <p:ext uri="{BB962C8B-B14F-4D97-AF65-F5344CB8AC3E}">
        <p14:creationId xmlns:p14="http://schemas.microsoft.com/office/powerpoint/2010/main" val="64492320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92123" y="2445988"/>
            <a:ext cx="560154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stin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0" y="2525310"/>
            <a:ext cx="2355920" cy="345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526862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trees</a:t>
            </a:r>
          </a:p>
        </p:txBody>
      </p:sp>
    </p:spTree>
    <p:extLst>
      <p:ext uri="{BB962C8B-B14F-4D97-AF65-F5344CB8AC3E}">
        <p14:creationId xmlns:p14="http://schemas.microsoft.com/office/powerpoint/2010/main" val="2538117148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trip</a:t>
            </a:r>
          </a:p>
        </p:txBody>
      </p:sp>
    </p:spTree>
    <p:extLst>
      <p:ext uri="{BB962C8B-B14F-4D97-AF65-F5344CB8AC3E}">
        <p14:creationId xmlns:p14="http://schemas.microsoft.com/office/powerpoint/2010/main" val="166761397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snezz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01" y="2267339"/>
            <a:ext cx="2074038" cy="377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187389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truck</a:t>
            </a:r>
          </a:p>
        </p:txBody>
      </p:sp>
    </p:spTree>
    <p:extLst>
      <p:ext uri="{BB962C8B-B14F-4D97-AF65-F5344CB8AC3E}">
        <p14:creationId xmlns:p14="http://schemas.microsoft.com/office/powerpoint/2010/main" val="1063919230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02190" y="2199459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strow</a:t>
            </a:r>
            <a:endParaRPr lang="en-GB" sz="13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84" y="2040466"/>
            <a:ext cx="2306910" cy="398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413120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wink</a:t>
            </a:r>
          </a:p>
        </p:txBody>
      </p:sp>
    </p:spTree>
    <p:extLst>
      <p:ext uri="{BB962C8B-B14F-4D97-AF65-F5344CB8AC3E}">
        <p14:creationId xmlns:p14="http://schemas.microsoft.com/office/powerpoint/2010/main" val="2135254181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barst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867379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blard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37" y="2194448"/>
            <a:ext cx="2259267" cy="384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038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56190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blift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75" y="2540001"/>
            <a:ext cx="2786979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644806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braim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091481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13856" y="2326460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braint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75" y="2146916"/>
            <a:ext cx="2156631" cy="363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249742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26459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braits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9" y="1981197"/>
            <a:ext cx="2025396" cy="353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247635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chunk</a:t>
            </a:r>
          </a:p>
        </p:txBody>
      </p:sp>
    </p:spTree>
    <p:extLst>
      <p:ext uri="{BB962C8B-B14F-4D97-AF65-F5344CB8AC3E}">
        <p14:creationId xmlns:p14="http://schemas.microsoft.com/office/powerpoint/2010/main" val="2345469643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51390" y="2148659"/>
            <a:ext cx="560154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bronch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0" y="2525310"/>
            <a:ext cx="2355920" cy="345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921359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bulm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71" y="2388636"/>
            <a:ext cx="2353234" cy="365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493041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clain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132087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clend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37" y="2194448"/>
            <a:ext cx="2259267" cy="384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70687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crowds</a:t>
            </a:r>
          </a:p>
        </p:txBody>
      </p:sp>
    </p:spTree>
    <p:extLst>
      <p:ext uri="{BB962C8B-B14F-4D97-AF65-F5344CB8AC3E}">
        <p14:creationId xmlns:p14="http://schemas.microsoft.com/office/powerpoint/2010/main" val="562834138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56190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clisk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75" y="2540001"/>
            <a:ext cx="2786979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18679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86856" y="2157126"/>
            <a:ext cx="544067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crish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02" y="2516445"/>
            <a:ext cx="2203290" cy="292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960655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freed</a:t>
            </a:r>
          </a:p>
        </p:txBody>
      </p:sp>
    </p:spTree>
    <p:extLst>
      <p:ext uri="{BB962C8B-B14F-4D97-AF65-F5344CB8AC3E}">
        <p14:creationId xmlns:p14="http://schemas.microsoft.com/office/powerpoint/2010/main" val="1598617964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disp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01" y="2267339"/>
            <a:ext cx="2074038" cy="377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209967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drap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919972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13856" y="2326460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elt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209" y="2146916"/>
            <a:ext cx="2156631" cy="363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082578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26459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emp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9" y="1981197"/>
            <a:ext cx="2025396" cy="353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561702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flarm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02" y="2157126"/>
            <a:ext cx="2500445" cy="388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028181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flisp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72037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flods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37" y="2194448"/>
            <a:ext cx="2259267" cy="384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09222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564335082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best</a:t>
            </a:r>
          </a:p>
        </p:txBody>
      </p:sp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frist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01" y="2267339"/>
            <a:ext cx="2074038" cy="377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27523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26459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gext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9" y="1981197"/>
            <a:ext cx="2025396" cy="353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068051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crust</a:t>
            </a:r>
          </a:p>
        </p:txBody>
      </p:sp>
    </p:spTree>
    <p:extLst>
      <p:ext uri="{BB962C8B-B14F-4D97-AF65-F5344CB8AC3E}">
        <p14:creationId xmlns:p14="http://schemas.microsoft.com/office/powerpoint/2010/main" val="4142285219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glips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02" y="2157126"/>
            <a:ext cx="2500445" cy="388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750098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flisp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09652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731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flept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5" y="2665068"/>
            <a:ext cx="2800082" cy="328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850587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frem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20" y="2341095"/>
            <a:ext cx="2689051" cy="379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437692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brow</a:t>
            </a:r>
          </a:p>
        </p:txBody>
      </p:sp>
    </p:spTree>
    <p:extLst>
      <p:ext uri="{BB962C8B-B14F-4D97-AF65-F5344CB8AC3E}">
        <p14:creationId xmlns:p14="http://schemas.microsoft.com/office/powerpoint/2010/main" val="2622417080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26459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gext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9" y="1981197"/>
            <a:ext cx="2025396" cy="353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89763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jump</a:t>
            </a:r>
          </a:p>
        </p:txBody>
      </p:sp>
    </p:spTree>
    <p:extLst>
      <p:ext uri="{BB962C8B-B14F-4D97-AF65-F5344CB8AC3E}">
        <p14:creationId xmlns:p14="http://schemas.microsoft.com/office/powerpoint/2010/main" val="3787494116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grand</a:t>
            </a:r>
          </a:p>
        </p:txBody>
      </p:sp>
    </p:spTree>
    <p:extLst>
      <p:ext uri="{BB962C8B-B14F-4D97-AF65-F5344CB8AC3E}">
        <p14:creationId xmlns:p14="http://schemas.microsoft.com/office/powerpoint/2010/main" val="2500487170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starts</a:t>
            </a:r>
          </a:p>
        </p:txBody>
      </p:sp>
    </p:spTree>
    <p:extLst>
      <p:ext uri="{BB962C8B-B14F-4D97-AF65-F5344CB8AC3E}">
        <p14:creationId xmlns:p14="http://schemas.microsoft.com/office/powerpoint/2010/main" val="1389325230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glear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71" y="2388636"/>
            <a:ext cx="2353234" cy="365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218989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glog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02115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74724" y="22587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groiks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75" y="2540001"/>
            <a:ext cx="2786979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816147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burnt</a:t>
            </a:r>
          </a:p>
        </p:txBody>
      </p:sp>
    </p:spTree>
    <p:extLst>
      <p:ext uri="{BB962C8B-B14F-4D97-AF65-F5344CB8AC3E}">
        <p14:creationId xmlns:p14="http://schemas.microsoft.com/office/powerpoint/2010/main" val="1583361639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86856" y="2157126"/>
            <a:ext cx="544067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heent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02" y="2516445"/>
            <a:ext cx="2203290" cy="292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006777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ind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242264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blot</a:t>
            </a:r>
          </a:p>
        </p:txBody>
      </p:sp>
    </p:spTree>
    <p:extLst>
      <p:ext uri="{BB962C8B-B14F-4D97-AF65-F5344CB8AC3E}">
        <p14:creationId xmlns:p14="http://schemas.microsoft.com/office/powerpoint/2010/main" val="2929611788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731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ploin</a:t>
            </a:r>
            <a:endParaRPr lang="en-GB" sz="16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5" y="2665068"/>
            <a:ext cx="2800082" cy="328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206749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drank</a:t>
            </a:r>
          </a:p>
        </p:txBody>
      </p:sp>
    </p:spTree>
    <p:extLst>
      <p:ext uri="{BB962C8B-B14F-4D97-AF65-F5344CB8AC3E}">
        <p14:creationId xmlns:p14="http://schemas.microsoft.com/office/powerpoint/2010/main" val="3409936870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78888" y="2399173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plont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20" y="2341095"/>
            <a:ext cx="2689051" cy="379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505681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86856" y="2157126"/>
            <a:ext cx="54406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proom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02" y="2516445"/>
            <a:ext cx="2203290" cy="292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089841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dress</a:t>
            </a:r>
          </a:p>
        </p:txBody>
      </p:sp>
    </p:spTree>
    <p:extLst>
      <p:ext uri="{BB962C8B-B14F-4D97-AF65-F5344CB8AC3E}">
        <p14:creationId xmlns:p14="http://schemas.microsoft.com/office/powerpoint/2010/main" val="2980465389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blast</a:t>
            </a:r>
          </a:p>
        </p:txBody>
      </p:sp>
    </p:spTree>
    <p:extLst>
      <p:ext uri="{BB962C8B-B14F-4D97-AF65-F5344CB8AC3E}">
        <p14:creationId xmlns:p14="http://schemas.microsoft.com/office/powerpoint/2010/main" val="3219556421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52584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skap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37" y="2194448"/>
            <a:ext cx="2259267" cy="384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404124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74724" y="22587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skarld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75" y="2540001"/>
            <a:ext cx="2786979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199689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drink</a:t>
            </a:r>
          </a:p>
        </p:txBody>
      </p:sp>
    </p:spTree>
    <p:extLst>
      <p:ext uri="{BB962C8B-B14F-4D97-AF65-F5344CB8AC3E}">
        <p14:creationId xmlns:p14="http://schemas.microsoft.com/office/powerpoint/2010/main" val="1510182553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73123" y="21571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sloam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5" y="2665068"/>
            <a:ext cx="2800082" cy="328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077214"/>
      </p:ext>
    </p:extLst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78888" y="2399173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sloft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20" y="2341095"/>
            <a:ext cx="2689051" cy="379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773615"/>
      </p:ext>
    </p:extLst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86856" y="2157126"/>
            <a:ext cx="54406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smarp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02" y="2516445"/>
            <a:ext cx="2203290" cy="292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537916"/>
      </p:ext>
    </p:extLst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drench</a:t>
            </a:r>
          </a:p>
        </p:txBody>
      </p:sp>
    </p:spTree>
    <p:extLst>
      <p:ext uri="{BB962C8B-B14F-4D97-AF65-F5344CB8AC3E}">
        <p14:creationId xmlns:p14="http://schemas.microsoft.com/office/powerpoint/2010/main" val="1814791511"/>
      </p:ext>
    </p:extLst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splam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476655"/>
      </p:ext>
    </p:extLst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57291" y="2326460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splot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15" y="2146916"/>
            <a:ext cx="2156631" cy="363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050543"/>
      </p:ext>
    </p:extLst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index</a:t>
            </a:r>
          </a:p>
        </p:txBody>
      </p:sp>
    </p:spTree>
    <p:extLst>
      <p:ext uri="{BB962C8B-B14F-4D97-AF65-F5344CB8AC3E}">
        <p14:creationId xmlns:p14="http://schemas.microsoft.com/office/powerpoint/2010/main" val="2464258346"/>
      </p:ext>
    </p:extLst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3644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strom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02" y="2157126"/>
            <a:ext cx="2500445" cy="388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082589"/>
      </p:ext>
    </p:extLst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thend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9" y="1816385"/>
            <a:ext cx="1724695" cy="3798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446104"/>
      </p:ext>
    </p:extLst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swim</a:t>
            </a:r>
          </a:p>
        </p:txBody>
      </p:sp>
    </p:spTree>
    <p:extLst>
      <p:ext uri="{BB962C8B-B14F-4D97-AF65-F5344CB8AC3E}">
        <p14:creationId xmlns:p14="http://schemas.microsoft.com/office/powerpoint/2010/main" val="1341209649"/>
      </p:ext>
    </p:extLst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74724" y="22587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thrant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75" y="2540001"/>
            <a:ext cx="2786979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59600"/>
      </p:ext>
    </p:extLst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73123" y="21571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trimp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5" y="2665068"/>
            <a:ext cx="2800082" cy="328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5258"/>
      </p:ext>
    </p:extLst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/>
              <a:t>tantrum</a:t>
            </a:r>
          </a:p>
        </p:txBody>
      </p:sp>
    </p:spTree>
    <p:extLst>
      <p:ext uri="{BB962C8B-B14F-4D97-AF65-F5344CB8AC3E}">
        <p14:creationId xmlns:p14="http://schemas.microsoft.com/office/powerpoint/2010/main" val="720121783"/>
      </p:ext>
    </p:extLst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78888" y="2399173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trosk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20" y="2341095"/>
            <a:ext cx="2689051" cy="379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503736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86856" y="2157126"/>
            <a:ext cx="54406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trown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02" y="2516445"/>
            <a:ext cx="2203290" cy="292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972958"/>
      </p:ext>
    </p:extLst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thank</a:t>
            </a:r>
          </a:p>
        </p:txBody>
      </p:sp>
    </p:spTree>
    <p:extLst>
      <p:ext uri="{BB962C8B-B14F-4D97-AF65-F5344CB8AC3E}">
        <p14:creationId xmlns:p14="http://schemas.microsoft.com/office/powerpoint/2010/main" val="870679181"/>
      </p:ext>
    </p:extLst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7523" y="2157126"/>
            <a:ext cx="517313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/>
              <a:t>twiff</a:t>
            </a:r>
            <a:endParaRPr lang="en-GB" sz="16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01" y="2267339"/>
            <a:ext cx="2074038" cy="377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896558"/>
      </p:ext>
    </p:extLst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scrap</a:t>
            </a:r>
          </a:p>
        </p:txBody>
      </p:sp>
    </p:spTree>
    <p:extLst>
      <p:ext uri="{BB962C8B-B14F-4D97-AF65-F5344CB8AC3E}">
        <p14:creationId xmlns:p14="http://schemas.microsoft.com/office/powerpoint/2010/main" val="1474802860"/>
      </p:ext>
    </p:extLst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89738" y="2326460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ulp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15" y="2146916"/>
            <a:ext cx="2156631" cy="363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63370"/>
      </p:ext>
    </p:extLst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2127" y="2169518"/>
            <a:ext cx="7518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/>
              <a:t>self</a:t>
            </a:r>
          </a:p>
        </p:txBody>
      </p:sp>
    </p:spTree>
    <p:extLst>
      <p:ext uri="{BB962C8B-B14F-4D97-AF65-F5344CB8AC3E}">
        <p14:creationId xmlns:p14="http://schemas.microsoft.com/office/powerpoint/2010/main" val="1718225344"/>
      </p:ext>
    </p:extLst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53353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veems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9" y="1981197"/>
            <a:ext cx="2025396" cy="353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25785"/>
      </p:ext>
    </p:extLst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92123" y="2445988"/>
            <a:ext cx="560154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voisk</a:t>
            </a:r>
            <a:endParaRPr lang="en-GB" sz="13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50" y="2525310"/>
            <a:ext cx="2355920" cy="345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696077"/>
      </p:ext>
    </p:extLst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vel 5 Icon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9" name="Level 4 Ic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8" name="Level 3 Icon" hidden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7" name="Level 2 Icon" hidden="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816" y="346770"/>
            <a:ext cx="1691680" cy="675827"/>
          </a:xfrm>
          <a:prstGeom prst="rect">
            <a:avLst/>
          </a:prstGeom>
        </p:spPr>
      </p:pic>
      <p:pic>
        <p:nvPicPr>
          <p:cNvPr id="10" name="Generic Icon" hidden="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64" y="347785"/>
            <a:ext cx="1695796" cy="6774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1523" y="2309526"/>
            <a:ext cx="517313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/>
              <a:t>woats</a:t>
            </a:r>
            <a:endParaRPr lang="en-GB" sz="13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71" y="2388636"/>
            <a:ext cx="2353234" cy="365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85133"/>
      </p:ext>
    </p:extLst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5016F089-F2E1-4276-B948-8CC555B846F5}" vid="{7C655760-D899-4E3C-A28E-EFACF17C9A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217</Words>
  <Application>Microsoft Office PowerPoint</Application>
  <PresentationFormat>On-screen Show (4:3)</PresentationFormat>
  <Paragraphs>217</Paragraphs>
  <Slides>219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219</vt:i4>
      </vt:variant>
    </vt:vector>
  </HeadingPairs>
  <TitlesOfParts>
    <vt:vector size="224" baseType="lpstr">
      <vt:lpstr>Twinkl</vt:lpstr>
      <vt:lpstr>Arial</vt:lpstr>
      <vt:lpstr>Tuffy-TTF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Charlotte Walker</dc:creator>
  <cp:lastModifiedBy>Alan Loughnane</cp:lastModifiedBy>
  <cp:revision>10</cp:revision>
  <dcterms:created xsi:type="dcterms:W3CDTF">2019-04-17T11:20:25Z</dcterms:created>
  <dcterms:modified xsi:type="dcterms:W3CDTF">2025-03-26T08:28:00Z</dcterms:modified>
</cp:coreProperties>
</file>